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3" r:id="rId5"/>
    <p:sldId id="264" r:id="rId6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F23"/>
    <a:srgbClr val="8E9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Világos stílus 1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Világos stílus 3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75" autoAdjust="0"/>
    <p:restoredTop sz="94694"/>
  </p:normalViewPr>
  <p:slideViewPr>
    <p:cSldViewPr snapToGrid="0">
      <p:cViewPr varScale="1">
        <p:scale>
          <a:sx n="58" d="100"/>
          <a:sy n="58" d="100"/>
        </p:scale>
        <p:origin x="66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3935" y="1063370"/>
            <a:ext cx="3063944" cy="526727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1800"/>
            </a:lvl1pPr>
          </a:lstStyle>
          <a:p>
            <a:r>
              <a:rPr lang="hu-HU" dirty="0"/>
              <a:t>Minta tájékoztató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783" y="1757468"/>
            <a:ext cx="9422504" cy="1632966"/>
          </a:xfrm>
        </p:spPr>
        <p:txBody>
          <a:bodyPr>
            <a:normAutofit/>
          </a:bodyPr>
          <a:lstStyle>
            <a:lvl1pPr marL="0" indent="0" algn="l">
              <a:buNone/>
              <a:defRPr sz="1200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sp>
        <p:nvSpPr>
          <p:cNvPr id="13" name="Kép helye 12">
            <a:extLst>
              <a:ext uri="{FF2B5EF4-FFF2-40B4-BE49-F238E27FC236}">
                <a16:creationId xmlns:a16="http://schemas.microsoft.com/office/drawing/2014/main" id="{4D422BD6-48C3-44CD-6024-BF7BB9092F2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08783" y="410887"/>
            <a:ext cx="2690399" cy="826310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</a:lstStyle>
          <a:p>
            <a:r>
              <a:rPr lang="hu-HU" dirty="0"/>
              <a:t>Szolgáltató logójának a helye</a:t>
            </a:r>
          </a:p>
        </p:txBody>
      </p:sp>
      <p:sp>
        <p:nvSpPr>
          <p:cNvPr id="15" name="Táblázat helye 14">
            <a:extLst>
              <a:ext uri="{FF2B5EF4-FFF2-40B4-BE49-F238E27FC236}">
                <a16:creationId xmlns:a16="http://schemas.microsoft.com/office/drawing/2014/main" id="{F3B204FE-AF80-4682-BD67-9BDB60447E67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08025" y="3779837"/>
            <a:ext cx="9423400" cy="1139825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hu-HU" dirty="0"/>
          </a:p>
        </p:txBody>
      </p:sp>
      <p:sp>
        <p:nvSpPr>
          <p:cNvPr id="17" name="Tartalom helye 16">
            <a:extLst>
              <a:ext uri="{FF2B5EF4-FFF2-40B4-BE49-F238E27FC236}">
                <a16:creationId xmlns:a16="http://schemas.microsoft.com/office/drawing/2014/main" id="{CDBB4623-5775-24C2-0344-A68C2AAA6E6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8026" y="5877339"/>
            <a:ext cx="2889320" cy="569084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503971" indent="0">
              <a:buNone/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18" name="Tartalom helye 16">
            <a:extLst>
              <a:ext uri="{FF2B5EF4-FFF2-40B4-BE49-F238E27FC236}">
                <a16:creationId xmlns:a16="http://schemas.microsoft.com/office/drawing/2014/main" id="{D3EFFBC7-76E9-9FC4-8645-312991A53B5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2020" y="5150765"/>
            <a:ext cx="2889320" cy="569084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503971" indent="0">
              <a:buNone/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19" name="Tartalom helye 16">
            <a:extLst>
              <a:ext uri="{FF2B5EF4-FFF2-40B4-BE49-F238E27FC236}">
                <a16:creationId xmlns:a16="http://schemas.microsoft.com/office/drawing/2014/main" id="{F559CD63-8354-4F51-EA2C-9A04E0C8B34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02733" y="3533526"/>
            <a:ext cx="2286346" cy="225354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503971" indent="0">
              <a:buNone/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417476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grpSp>
        <p:nvGrpSpPr>
          <p:cNvPr id="5" name="Ábra 9">
            <a:extLst>
              <a:ext uri="{FF2B5EF4-FFF2-40B4-BE49-F238E27FC236}">
                <a16:creationId xmlns:a16="http://schemas.microsoft.com/office/drawing/2014/main" id="{2C74BC56-9874-E3FC-F5F6-EDAFFDAD69F1}"/>
              </a:ext>
            </a:extLst>
          </p:cNvPr>
          <p:cNvGrpSpPr/>
          <p:nvPr/>
        </p:nvGrpSpPr>
        <p:grpSpPr>
          <a:xfrm>
            <a:off x="8235918" y="402484"/>
            <a:ext cx="1723509" cy="379041"/>
            <a:chOff x="8235918" y="402484"/>
            <a:chExt cx="1723509" cy="379041"/>
          </a:xfrm>
          <a:solidFill>
            <a:srgbClr val="404146"/>
          </a:solidFill>
        </p:grpSpPr>
        <p:sp>
          <p:nvSpPr>
            <p:cNvPr id="6" name="Szabadkézi sokszög: alakzat 5">
              <a:extLst>
                <a:ext uri="{FF2B5EF4-FFF2-40B4-BE49-F238E27FC236}">
                  <a16:creationId xmlns:a16="http://schemas.microsoft.com/office/drawing/2014/main" id="{9E3BD985-022E-ADCB-F753-592C01C38A3A}"/>
                </a:ext>
              </a:extLst>
            </p:cNvPr>
            <p:cNvSpPr/>
            <p:nvPr/>
          </p:nvSpPr>
          <p:spPr>
            <a:xfrm>
              <a:off x="8693928" y="502291"/>
              <a:ext cx="114465" cy="114465"/>
            </a:xfrm>
            <a:custGeom>
              <a:avLst/>
              <a:gdLst>
                <a:gd name="connsiteX0" fmla="*/ 114466 w 114465"/>
                <a:gd name="connsiteY0" fmla="*/ 57233 h 114465"/>
                <a:gd name="connsiteX1" fmla="*/ 57233 w 114465"/>
                <a:gd name="connsiteY1" fmla="*/ 114466 h 114465"/>
                <a:gd name="connsiteX2" fmla="*/ 0 w 114465"/>
                <a:gd name="connsiteY2" fmla="*/ 57233 h 114465"/>
                <a:gd name="connsiteX3" fmla="*/ 57233 w 114465"/>
                <a:gd name="connsiteY3" fmla="*/ 0 h 114465"/>
                <a:gd name="connsiteX4" fmla="*/ 114466 w 114465"/>
                <a:gd name="connsiteY4" fmla="*/ 57233 h 114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465" h="114465">
                  <a:moveTo>
                    <a:pt x="114466" y="57233"/>
                  </a:moveTo>
                  <a:cubicBezTo>
                    <a:pt x="114466" y="88842"/>
                    <a:pt x="88842" y="114466"/>
                    <a:pt x="57233" y="114466"/>
                  </a:cubicBezTo>
                  <a:cubicBezTo>
                    <a:pt x="25624" y="114466"/>
                    <a:pt x="0" y="88842"/>
                    <a:pt x="0" y="57233"/>
                  </a:cubicBezTo>
                  <a:cubicBezTo>
                    <a:pt x="0" y="25624"/>
                    <a:pt x="25624" y="0"/>
                    <a:pt x="57233" y="0"/>
                  </a:cubicBezTo>
                  <a:cubicBezTo>
                    <a:pt x="88842" y="0"/>
                    <a:pt x="114466" y="25624"/>
                    <a:pt x="114466" y="5723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7" name="Szabadkézi sokszög: alakzat 6">
              <a:extLst>
                <a:ext uri="{FF2B5EF4-FFF2-40B4-BE49-F238E27FC236}">
                  <a16:creationId xmlns:a16="http://schemas.microsoft.com/office/drawing/2014/main" id="{B6421B9A-4EAD-36A5-82DC-37810DD87B8B}"/>
                </a:ext>
              </a:extLst>
            </p:cNvPr>
            <p:cNvSpPr/>
            <p:nvPr/>
          </p:nvSpPr>
          <p:spPr>
            <a:xfrm>
              <a:off x="8351932" y="502291"/>
              <a:ext cx="114465" cy="114465"/>
            </a:xfrm>
            <a:custGeom>
              <a:avLst/>
              <a:gdLst>
                <a:gd name="connsiteX0" fmla="*/ 114466 w 114465"/>
                <a:gd name="connsiteY0" fmla="*/ 57233 h 114465"/>
                <a:gd name="connsiteX1" fmla="*/ 57233 w 114465"/>
                <a:gd name="connsiteY1" fmla="*/ 114466 h 114465"/>
                <a:gd name="connsiteX2" fmla="*/ 0 w 114465"/>
                <a:gd name="connsiteY2" fmla="*/ 57233 h 114465"/>
                <a:gd name="connsiteX3" fmla="*/ 57233 w 114465"/>
                <a:gd name="connsiteY3" fmla="*/ 0 h 114465"/>
                <a:gd name="connsiteX4" fmla="*/ 114466 w 114465"/>
                <a:gd name="connsiteY4" fmla="*/ 57233 h 114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465" h="114465">
                  <a:moveTo>
                    <a:pt x="114466" y="57233"/>
                  </a:moveTo>
                  <a:cubicBezTo>
                    <a:pt x="114466" y="88842"/>
                    <a:pt x="88842" y="114466"/>
                    <a:pt x="57233" y="114466"/>
                  </a:cubicBezTo>
                  <a:cubicBezTo>
                    <a:pt x="25624" y="114466"/>
                    <a:pt x="0" y="88842"/>
                    <a:pt x="0" y="57233"/>
                  </a:cubicBezTo>
                  <a:cubicBezTo>
                    <a:pt x="0" y="25624"/>
                    <a:pt x="25624" y="0"/>
                    <a:pt x="57233" y="0"/>
                  </a:cubicBezTo>
                  <a:cubicBezTo>
                    <a:pt x="88842" y="0"/>
                    <a:pt x="114466" y="25624"/>
                    <a:pt x="114466" y="5723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8" name="Szabadkézi sokszög: alakzat 7">
              <a:extLst>
                <a:ext uri="{FF2B5EF4-FFF2-40B4-BE49-F238E27FC236}">
                  <a16:creationId xmlns:a16="http://schemas.microsoft.com/office/drawing/2014/main" id="{DA366D46-B03F-D653-7A0F-A9AAFB2DBAFB}"/>
                </a:ext>
              </a:extLst>
            </p:cNvPr>
            <p:cNvSpPr/>
            <p:nvPr/>
          </p:nvSpPr>
          <p:spPr>
            <a:xfrm>
              <a:off x="8235918" y="402484"/>
              <a:ext cx="689892" cy="379041"/>
            </a:xfrm>
            <a:custGeom>
              <a:avLst/>
              <a:gdLst>
                <a:gd name="connsiteX0" fmla="*/ 689874 w 689892"/>
                <a:gd name="connsiteY0" fmla="*/ 5864 h 379041"/>
                <a:gd name="connsiteX1" fmla="*/ 684647 w 689892"/>
                <a:gd name="connsiteY1" fmla="*/ 0 h 379041"/>
                <a:gd name="connsiteX2" fmla="*/ 517282 w 689892"/>
                <a:gd name="connsiteY2" fmla="*/ 0 h 379041"/>
                <a:gd name="connsiteX3" fmla="*/ 517282 w 689892"/>
                <a:gd name="connsiteY3" fmla="*/ 0 h 379041"/>
                <a:gd name="connsiteX4" fmla="*/ 513076 w 689892"/>
                <a:gd name="connsiteY4" fmla="*/ 0 h 379041"/>
                <a:gd name="connsiteX5" fmla="*/ 398100 w 689892"/>
                <a:gd name="connsiteY5" fmla="*/ 45506 h 379041"/>
                <a:gd name="connsiteX6" fmla="*/ 327483 w 689892"/>
                <a:gd name="connsiteY6" fmla="*/ 129252 h 379041"/>
                <a:gd name="connsiteX7" fmla="*/ 310020 w 689892"/>
                <a:gd name="connsiteY7" fmla="*/ 153344 h 379041"/>
                <a:gd name="connsiteX8" fmla="*/ 310275 w 689892"/>
                <a:gd name="connsiteY8" fmla="*/ 153599 h 379041"/>
                <a:gd name="connsiteX9" fmla="*/ 309510 w 689892"/>
                <a:gd name="connsiteY9" fmla="*/ 154618 h 379041"/>
                <a:gd name="connsiteX10" fmla="*/ 172865 w 689892"/>
                <a:gd name="connsiteY10" fmla="*/ 258249 h 379041"/>
                <a:gd name="connsiteX11" fmla="*/ 71655 w 689892"/>
                <a:gd name="connsiteY11" fmla="*/ 157040 h 379041"/>
                <a:gd name="connsiteX12" fmla="*/ 172865 w 689892"/>
                <a:gd name="connsiteY12" fmla="*/ 55831 h 379041"/>
                <a:gd name="connsiteX13" fmla="*/ 254699 w 689892"/>
                <a:gd name="connsiteY13" fmla="*/ 97513 h 379041"/>
                <a:gd name="connsiteX14" fmla="*/ 256101 w 689892"/>
                <a:gd name="connsiteY14" fmla="*/ 99297 h 379041"/>
                <a:gd name="connsiteX15" fmla="*/ 294214 w 689892"/>
                <a:gd name="connsiteY15" fmla="*/ 107710 h 379041"/>
                <a:gd name="connsiteX16" fmla="*/ 302754 w 689892"/>
                <a:gd name="connsiteY16" fmla="*/ 69087 h 379041"/>
                <a:gd name="connsiteX17" fmla="*/ 301989 w 689892"/>
                <a:gd name="connsiteY17" fmla="*/ 68068 h 379041"/>
                <a:gd name="connsiteX18" fmla="*/ 301989 w 689892"/>
                <a:gd name="connsiteY18" fmla="*/ 68068 h 379041"/>
                <a:gd name="connsiteX19" fmla="*/ 172865 w 689892"/>
                <a:gd name="connsiteY19" fmla="*/ 0 h 379041"/>
                <a:gd name="connsiteX20" fmla="*/ 172610 w 689892"/>
                <a:gd name="connsiteY20" fmla="*/ 0 h 379041"/>
                <a:gd name="connsiteX21" fmla="*/ 172610 w 689892"/>
                <a:gd name="connsiteY21" fmla="*/ 0 h 379041"/>
                <a:gd name="connsiteX22" fmla="*/ 5245 w 689892"/>
                <a:gd name="connsiteY22" fmla="*/ 0 h 379041"/>
                <a:gd name="connsiteX23" fmla="*/ 18 w 689892"/>
                <a:gd name="connsiteY23" fmla="*/ 5864 h 379041"/>
                <a:gd name="connsiteX24" fmla="*/ 51898 w 689892"/>
                <a:gd name="connsiteY24" fmla="*/ 57106 h 379041"/>
                <a:gd name="connsiteX25" fmla="*/ 15824 w 689892"/>
                <a:gd name="connsiteY25" fmla="*/ 157040 h 379041"/>
                <a:gd name="connsiteX26" fmla="*/ 172865 w 689892"/>
                <a:gd name="connsiteY26" fmla="*/ 314080 h 379041"/>
                <a:gd name="connsiteX27" fmla="*/ 286056 w 689892"/>
                <a:gd name="connsiteY27" fmla="*/ 269467 h 379041"/>
                <a:gd name="connsiteX28" fmla="*/ 355016 w 689892"/>
                <a:gd name="connsiteY28" fmla="*/ 186868 h 379041"/>
                <a:gd name="connsiteX29" fmla="*/ 373754 w 689892"/>
                <a:gd name="connsiteY29" fmla="*/ 160864 h 379041"/>
                <a:gd name="connsiteX30" fmla="*/ 373499 w 689892"/>
                <a:gd name="connsiteY30" fmla="*/ 160864 h 379041"/>
                <a:gd name="connsiteX31" fmla="*/ 512949 w 689892"/>
                <a:gd name="connsiteY31" fmla="*/ 55958 h 379041"/>
                <a:gd name="connsiteX32" fmla="*/ 614158 w 689892"/>
                <a:gd name="connsiteY32" fmla="*/ 156658 h 379041"/>
                <a:gd name="connsiteX33" fmla="*/ 518685 w 689892"/>
                <a:gd name="connsiteY33" fmla="*/ 258122 h 379041"/>
                <a:gd name="connsiteX34" fmla="*/ 443096 w 689892"/>
                <a:gd name="connsiteY34" fmla="*/ 230462 h 379041"/>
                <a:gd name="connsiteX35" fmla="*/ 442459 w 689892"/>
                <a:gd name="connsiteY35" fmla="*/ 229824 h 379041"/>
                <a:gd name="connsiteX36" fmla="*/ 403454 w 689892"/>
                <a:gd name="connsiteY36" fmla="*/ 231609 h 379041"/>
                <a:gd name="connsiteX37" fmla="*/ 343544 w 689892"/>
                <a:gd name="connsiteY37" fmla="*/ 300569 h 379041"/>
                <a:gd name="connsiteX38" fmla="*/ 342907 w 689892"/>
                <a:gd name="connsiteY38" fmla="*/ 299931 h 379041"/>
                <a:gd name="connsiteX39" fmla="*/ 342907 w 689892"/>
                <a:gd name="connsiteY39" fmla="*/ 299931 h 379041"/>
                <a:gd name="connsiteX40" fmla="*/ 304666 w 689892"/>
                <a:gd name="connsiteY40" fmla="*/ 300696 h 379041"/>
                <a:gd name="connsiteX41" fmla="*/ 303009 w 689892"/>
                <a:gd name="connsiteY41" fmla="*/ 338554 h 379041"/>
                <a:gd name="connsiteX42" fmla="*/ 302882 w 689892"/>
                <a:gd name="connsiteY42" fmla="*/ 338554 h 379041"/>
                <a:gd name="connsiteX43" fmla="*/ 338828 w 689892"/>
                <a:gd name="connsiteY43" fmla="*/ 377432 h 379041"/>
                <a:gd name="connsiteX44" fmla="*/ 346603 w 689892"/>
                <a:gd name="connsiteY44" fmla="*/ 377304 h 379041"/>
                <a:gd name="connsiteX45" fmla="*/ 426015 w 689892"/>
                <a:gd name="connsiteY45" fmla="*/ 286420 h 379041"/>
                <a:gd name="connsiteX46" fmla="*/ 429967 w 689892"/>
                <a:gd name="connsiteY46" fmla="*/ 289097 h 379041"/>
                <a:gd name="connsiteX47" fmla="*/ 512821 w 689892"/>
                <a:gd name="connsiteY47" fmla="*/ 314335 h 379041"/>
                <a:gd name="connsiteX48" fmla="*/ 669861 w 689892"/>
                <a:gd name="connsiteY48" fmla="*/ 157295 h 379041"/>
                <a:gd name="connsiteX49" fmla="*/ 634043 w 689892"/>
                <a:gd name="connsiteY49" fmla="*/ 57488 h 379041"/>
                <a:gd name="connsiteX50" fmla="*/ 689619 w 689892"/>
                <a:gd name="connsiteY50" fmla="*/ 6118 h 379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689892" h="379041">
                  <a:moveTo>
                    <a:pt x="689874" y="5864"/>
                  </a:moveTo>
                  <a:cubicBezTo>
                    <a:pt x="690129" y="2677"/>
                    <a:pt x="687707" y="0"/>
                    <a:pt x="684647" y="0"/>
                  </a:cubicBezTo>
                  <a:lnTo>
                    <a:pt x="517282" y="0"/>
                  </a:lnTo>
                  <a:cubicBezTo>
                    <a:pt x="517282" y="0"/>
                    <a:pt x="517282" y="0"/>
                    <a:pt x="517282" y="0"/>
                  </a:cubicBezTo>
                  <a:cubicBezTo>
                    <a:pt x="515880" y="0"/>
                    <a:pt x="514478" y="0"/>
                    <a:pt x="513076" y="0"/>
                  </a:cubicBezTo>
                  <a:cubicBezTo>
                    <a:pt x="470884" y="0"/>
                    <a:pt x="433281" y="14914"/>
                    <a:pt x="398100" y="45506"/>
                  </a:cubicBezTo>
                  <a:cubicBezTo>
                    <a:pt x="369547" y="70362"/>
                    <a:pt x="347240" y="101592"/>
                    <a:pt x="327483" y="129252"/>
                  </a:cubicBezTo>
                  <a:cubicBezTo>
                    <a:pt x="321365" y="137793"/>
                    <a:pt x="315628" y="145823"/>
                    <a:pt x="310020" y="153344"/>
                  </a:cubicBezTo>
                  <a:lnTo>
                    <a:pt x="310275" y="153599"/>
                  </a:lnTo>
                  <a:cubicBezTo>
                    <a:pt x="310275" y="153599"/>
                    <a:pt x="309765" y="154363"/>
                    <a:pt x="309510" y="154618"/>
                  </a:cubicBezTo>
                  <a:cubicBezTo>
                    <a:pt x="273564" y="205605"/>
                    <a:pt x="236344" y="258249"/>
                    <a:pt x="172865" y="258249"/>
                  </a:cubicBezTo>
                  <a:cubicBezTo>
                    <a:pt x="117034" y="258249"/>
                    <a:pt x="71655" y="212871"/>
                    <a:pt x="71655" y="157040"/>
                  </a:cubicBezTo>
                  <a:cubicBezTo>
                    <a:pt x="71655" y="101209"/>
                    <a:pt x="117034" y="55831"/>
                    <a:pt x="172865" y="55831"/>
                  </a:cubicBezTo>
                  <a:cubicBezTo>
                    <a:pt x="205241" y="55831"/>
                    <a:pt x="235706" y="71382"/>
                    <a:pt x="254699" y="97513"/>
                  </a:cubicBezTo>
                  <a:lnTo>
                    <a:pt x="256101" y="99297"/>
                  </a:lnTo>
                  <a:cubicBezTo>
                    <a:pt x="264386" y="112172"/>
                    <a:pt x="281340" y="115996"/>
                    <a:pt x="294214" y="107710"/>
                  </a:cubicBezTo>
                  <a:cubicBezTo>
                    <a:pt x="307216" y="99425"/>
                    <a:pt x="311167" y="81962"/>
                    <a:pt x="302754" y="69087"/>
                  </a:cubicBezTo>
                  <a:cubicBezTo>
                    <a:pt x="302499" y="68705"/>
                    <a:pt x="302244" y="68323"/>
                    <a:pt x="301989" y="68068"/>
                  </a:cubicBezTo>
                  <a:lnTo>
                    <a:pt x="301989" y="68068"/>
                  </a:lnTo>
                  <a:cubicBezTo>
                    <a:pt x="273054" y="25494"/>
                    <a:pt x="224617" y="0"/>
                    <a:pt x="172865" y="0"/>
                  </a:cubicBezTo>
                  <a:cubicBezTo>
                    <a:pt x="172865" y="0"/>
                    <a:pt x="172737" y="0"/>
                    <a:pt x="172610" y="0"/>
                  </a:cubicBezTo>
                  <a:lnTo>
                    <a:pt x="172610" y="0"/>
                  </a:lnTo>
                  <a:cubicBezTo>
                    <a:pt x="172610" y="0"/>
                    <a:pt x="5245" y="0"/>
                    <a:pt x="5245" y="0"/>
                  </a:cubicBezTo>
                  <a:cubicBezTo>
                    <a:pt x="2185" y="0"/>
                    <a:pt x="-236" y="2677"/>
                    <a:pt x="18" y="5864"/>
                  </a:cubicBezTo>
                  <a:cubicBezTo>
                    <a:pt x="2823" y="33014"/>
                    <a:pt x="24620" y="54684"/>
                    <a:pt x="51898" y="57106"/>
                  </a:cubicBezTo>
                  <a:cubicBezTo>
                    <a:pt x="29463" y="84256"/>
                    <a:pt x="15824" y="119182"/>
                    <a:pt x="15824" y="157040"/>
                  </a:cubicBezTo>
                  <a:cubicBezTo>
                    <a:pt x="15824" y="243591"/>
                    <a:pt x="86314" y="314080"/>
                    <a:pt x="172865" y="314080"/>
                  </a:cubicBezTo>
                  <a:cubicBezTo>
                    <a:pt x="214674" y="314080"/>
                    <a:pt x="251767" y="299422"/>
                    <a:pt x="286056" y="269467"/>
                  </a:cubicBezTo>
                  <a:cubicBezTo>
                    <a:pt x="313971" y="244993"/>
                    <a:pt x="335768" y="214146"/>
                    <a:pt x="355016" y="186868"/>
                  </a:cubicBezTo>
                  <a:cubicBezTo>
                    <a:pt x="361517" y="177562"/>
                    <a:pt x="367763" y="168895"/>
                    <a:pt x="373754" y="160864"/>
                  </a:cubicBezTo>
                  <a:lnTo>
                    <a:pt x="373499" y="160864"/>
                  </a:lnTo>
                  <a:cubicBezTo>
                    <a:pt x="410464" y="108985"/>
                    <a:pt x="448705" y="55958"/>
                    <a:pt x="512949" y="55958"/>
                  </a:cubicBezTo>
                  <a:cubicBezTo>
                    <a:pt x="568652" y="55958"/>
                    <a:pt x="613903" y="101082"/>
                    <a:pt x="614158" y="156658"/>
                  </a:cubicBezTo>
                  <a:cubicBezTo>
                    <a:pt x="614413" y="210194"/>
                    <a:pt x="572221" y="255190"/>
                    <a:pt x="518685" y="258122"/>
                  </a:cubicBezTo>
                  <a:cubicBezTo>
                    <a:pt x="490514" y="259652"/>
                    <a:pt x="463364" y="249709"/>
                    <a:pt x="443096" y="230462"/>
                  </a:cubicBezTo>
                  <a:lnTo>
                    <a:pt x="442459" y="229824"/>
                  </a:lnTo>
                  <a:cubicBezTo>
                    <a:pt x="431369" y="219244"/>
                    <a:pt x="413651" y="220009"/>
                    <a:pt x="403454" y="231609"/>
                  </a:cubicBezTo>
                  <a:lnTo>
                    <a:pt x="343544" y="300569"/>
                  </a:lnTo>
                  <a:lnTo>
                    <a:pt x="342907" y="299931"/>
                  </a:lnTo>
                  <a:lnTo>
                    <a:pt x="342907" y="299931"/>
                  </a:lnTo>
                  <a:cubicBezTo>
                    <a:pt x="332072" y="289989"/>
                    <a:pt x="315246" y="290244"/>
                    <a:pt x="304666" y="300696"/>
                  </a:cubicBezTo>
                  <a:cubicBezTo>
                    <a:pt x="294214" y="311021"/>
                    <a:pt x="293704" y="327592"/>
                    <a:pt x="303009" y="338554"/>
                  </a:cubicBezTo>
                  <a:lnTo>
                    <a:pt x="302882" y="338554"/>
                  </a:lnTo>
                  <a:cubicBezTo>
                    <a:pt x="302882" y="338554"/>
                    <a:pt x="338828" y="377432"/>
                    <a:pt x="338828" y="377432"/>
                  </a:cubicBezTo>
                  <a:cubicBezTo>
                    <a:pt x="340995" y="379599"/>
                    <a:pt x="344564" y="379599"/>
                    <a:pt x="346603" y="377304"/>
                  </a:cubicBezTo>
                  <a:lnTo>
                    <a:pt x="426015" y="286420"/>
                  </a:lnTo>
                  <a:lnTo>
                    <a:pt x="429967" y="289097"/>
                  </a:lnTo>
                  <a:cubicBezTo>
                    <a:pt x="455206" y="305540"/>
                    <a:pt x="482229" y="314335"/>
                    <a:pt x="512821" y="314335"/>
                  </a:cubicBezTo>
                  <a:cubicBezTo>
                    <a:pt x="599372" y="314335"/>
                    <a:pt x="669861" y="243846"/>
                    <a:pt x="669861" y="157295"/>
                  </a:cubicBezTo>
                  <a:cubicBezTo>
                    <a:pt x="669861" y="119437"/>
                    <a:pt x="656350" y="84639"/>
                    <a:pt x="634043" y="57488"/>
                  </a:cubicBezTo>
                  <a:cubicBezTo>
                    <a:pt x="663105" y="56851"/>
                    <a:pt x="686687" y="34544"/>
                    <a:pt x="689619" y="6118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grpSp>
          <p:nvGrpSpPr>
            <p:cNvPr id="9" name="Ábra 9">
              <a:extLst>
                <a:ext uri="{FF2B5EF4-FFF2-40B4-BE49-F238E27FC236}">
                  <a16:creationId xmlns:a16="http://schemas.microsoft.com/office/drawing/2014/main" id="{4389A22F-9C45-8DE8-FB60-54E4FBDCD41E}"/>
                </a:ext>
              </a:extLst>
            </p:cNvPr>
            <p:cNvGrpSpPr/>
            <p:nvPr/>
          </p:nvGrpSpPr>
          <p:grpSpPr>
            <a:xfrm>
              <a:off x="9039238" y="403635"/>
              <a:ext cx="920189" cy="315860"/>
              <a:chOff x="9039238" y="403635"/>
              <a:chExt cx="920189" cy="315860"/>
            </a:xfrm>
            <a:solidFill>
              <a:srgbClr val="404146"/>
            </a:solidFill>
          </p:grpSpPr>
          <p:sp>
            <p:nvSpPr>
              <p:cNvPr id="11" name="Szabadkézi sokszög: alakzat 10">
                <a:extLst>
                  <a:ext uri="{FF2B5EF4-FFF2-40B4-BE49-F238E27FC236}">
                    <a16:creationId xmlns:a16="http://schemas.microsoft.com/office/drawing/2014/main" id="{604247E9-9821-2181-FF62-C42103D4BBA5}"/>
                  </a:ext>
                </a:extLst>
              </p:cNvPr>
              <p:cNvSpPr/>
              <p:nvPr/>
            </p:nvSpPr>
            <p:spPr>
              <a:xfrm>
                <a:off x="9039238" y="497829"/>
                <a:ext cx="291773" cy="216057"/>
              </a:xfrm>
              <a:custGeom>
                <a:avLst/>
                <a:gdLst>
                  <a:gd name="connsiteX0" fmla="*/ 115868 w 291773"/>
                  <a:gd name="connsiteY0" fmla="*/ 103886 h 216057"/>
                  <a:gd name="connsiteX1" fmla="*/ 108475 w 291773"/>
                  <a:gd name="connsiteY1" fmla="*/ 62969 h 216057"/>
                  <a:gd name="connsiteX2" fmla="*/ 82981 w 291773"/>
                  <a:gd name="connsiteY2" fmla="*/ 50860 h 216057"/>
                  <a:gd name="connsiteX3" fmla="*/ 71382 w 291773"/>
                  <a:gd name="connsiteY3" fmla="*/ 51497 h 216057"/>
                  <a:gd name="connsiteX4" fmla="*/ 67430 w 291773"/>
                  <a:gd name="connsiteY4" fmla="*/ 51879 h 216057"/>
                  <a:gd name="connsiteX5" fmla="*/ 59782 w 291773"/>
                  <a:gd name="connsiteY5" fmla="*/ 60547 h 216057"/>
                  <a:gd name="connsiteX6" fmla="*/ 59782 w 291773"/>
                  <a:gd name="connsiteY6" fmla="*/ 207262 h 216057"/>
                  <a:gd name="connsiteX7" fmla="*/ 51115 w 291773"/>
                  <a:gd name="connsiteY7" fmla="*/ 215930 h 216057"/>
                  <a:gd name="connsiteX8" fmla="*/ 8668 w 291773"/>
                  <a:gd name="connsiteY8" fmla="*/ 215930 h 216057"/>
                  <a:gd name="connsiteX9" fmla="*/ 0 w 291773"/>
                  <a:gd name="connsiteY9" fmla="*/ 207262 h 216057"/>
                  <a:gd name="connsiteX10" fmla="*/ 0 w 291773"/>
                  <a:gd name="connsiteY10" fmla="*/ 18738 h 216057"/>
                  <a:gd name="connsiteX11" fmla="*/ 6628 w 291773"/>
                  <a:gd name="connsiteY11" fmla="*/ 10325 h 216057"/>
                  <a:gd name="connsiteX12" fmla="*/ 17845 w 291773"/>
                  <a:gd name="connsiteY12" fmla="*/ 7776 h 216057"/>
                  <a:gd name="connsiteX13" fmla="*/ 39515 w 291773"/>
                  <a:gd name="connsiteY13" fmla="*/ 3824 h 216057"/>
                  <a:gd name="connsiteX14" fmla="*/ 62969 w 291773"/>
                  <a:gd name="connsiteY14" fmla="*/ 1020 h 216057"/>
                  <a:gd name="connsiteX15" fmla="*/ 86678 w 291773"/>
                  <a:gd name="connsiteY15" fmla="*/ 0 h 216057"/>
                  <a:gd name="connsiteX16" fmla="*/ 123771 w 291773"/>
                  <a:gd name="connsiteY16" fmla="*/ 5864 h 216057"/>
                  <a:gd name="connsiteX17" fmla="*/ 142636 w 291773"/>
                  <a:gd name="connsiteY17" fmla="*/ 16061 h 216057"/>
                  <a:gd name="connsiteX18" fmla="*/ 152069 w 291773"/>
                  <a:gd name="connsiteY18" fmla="*/ 16443 h 216057"/>
                  <a:gd name="connsiteX19" fmla="*/ 176798 w 291773"/>
                  <a:gd name="connsiteY19" fmla="*/ 5226 h 216057"/>
                  <a:gd name="connsiteX20" fmla="*/ 207517 w 291773"/>
                  <a:gd name="connsiteY20" fmla="*/ 0 h 216057"/>
                  <a:gd name="connsiteX21" fmla="*/ 249072 w 291773"/>
                  <a:gd name="connsiteY21" fmla="*/ 7011 h 216057"/>
                  <a:gd name="connsiteX22" fmla="*/ 274948 w 291773"/>
                  <a:gd name="connsiteY22" fmla="*/ 26896 h 216057"/>
                  <a:gd name="connsiteX23" fmla="*/ 288204 w 291773"/>
                  <a:gd name="connsiteY23" fmla="*/ 57360 h 216057"/>
                  <a:gd name="connsiteX24" fmla="*/ 291774 w 291773"/>
                  <a:gd name="connsiteY24" fmla="*/ 96748 h 216057"/>
                  <a:gd name="connsiteX25" fmla="*/ 291774 w 291773"/>
                  <a:gd name="connsiteY25" fmla="*/ 207390 h 216057"/>
                  <a:gd name="connsiteX26" fmla="*/ 283106 w 291773"/>
                  <a:gd name="connsiteY26" fmla="*/ 216058 h 216057"/>
                  <a:gd name="connsiteX27" fmla="*/ 240659 w 291773"/>
                  <a:gd name="connsiteY27" fmla="*/ 216058 h 216057"/>
                  <a:gd name="connsiteX28" fmla="*/ 231991 w 291773"/>
                  <a:gd name="connsiteY28" fmla="*/ 207390 h 216057"/>
                  <a:gd name="connsiteX29" fmla="*/ 231991 w 291773"/>
                  <a:gd name="connsiteY29" fmla="*/ 104014 h 216057"/>
                  <a:gd name="connsiteX30" fmla="*/ 224598 w 291773"/>
                  <a:gd name="connsiteY30" fmla="*/ 63096 h 216057"/>
                  <a:gd name="connsiteX31" fmla="*/ 199105 w 291773"/>
                  <a:gd name="connsiteY31" fmla="*/ 50987 h 216057"/>
                  <a:gd name="connsiteX32" fmla="*/ 185593 w 291773"/>
                  <a:gd name="connsiteY32" fmla="*/ 53409 h 216057"/>
                  <a:gd name="connsiteX33" fmla="*/ 178072 w 291773"/>
                  <a:gd name="connsiteY33" fmla="*/ 55958 h 216057"/>
                  <a:gd name="connsiteX34" fmla="*/ 172974 w 291773"/>
                  <a:gd name="connsiteY34" fmla="*/ 65773 h 216057"/>
                  <a:gd name="connsiteX35" fmla="*/ 174886 w 291773"/>
                  <a:gd name="connsiteY35" fmla="*/ 78902 h 216057"/>
                  <a:gd name="connsiteX36" fmla="*/ 175651 w 291773"/>
                  <a:gd name="connsiteY36" fmla="*/ 100827 h 216057"/>
                  <a:gd name="connsiteX37" fmla="*/ 175651 w 291773"/>
                  <a:gd name="connsiteY37" fmla="*/ 207390 h 216057"/>
                  <a:gd name="connsiteX38" fmla="*/ 166983 w 291773"/>
                  <a:gd name="connsiteY38" fmla="*/ 216058 h 216057"/>
                  <a:gd name="connsiteX39" fmla="*/ 124536 w 291773"/>
                  <a:gd name="connsiteY39" fmla="*/ 216058 h 216057"/>
                  <a:gd name="connsiteX40" fmla="*/ 115868 w 291773"/>
                  <a:gd name="connsiteY40" fmla="*/ 207390 h 216057"/>
                  <a:gd name="connsiteX41" fmla="*/ 115868 w 291773"/>
                  <a:gd name="connsiteY41" fmla="*/ 104014 h 216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291773" h="216057">
                    <a:moveTo>
                      <a:pt x="115868" y="103886"/>
                    </a:moveTo>
                    <a:cubicBezTo>
                      <a:pt x="115868" y="84639"/>
                      <a:pt x="113446" y="70999"/>
                      <a:pt x="108475" y="62969"/>
                    </a:cubicBezTo>
                    <a:cubicBezTo>
                      <a:pt x="103504" y="54939"/>
                      <a:pt x="94963" y="50860"/>
                      <a:pt x="82981" y="50860"/>
                    </a:cubicBezTo>
                    <a:cubicBezTo>
                      <a:pt x="79285" y="50860"/>
                      <a:pt x="75333" y="51115"/>
                      <a:pt x="71382" y="51497"/>
                    </a:cubicBezTo>
                    <a:cubicBezTo>
                      <a:pt x="70107" y="51624"/>
                      <a:pt x="68705" y="51752"/>
                      <a:pt x="67430" y="51879"/>
                    </a:cubicBezTo>
                    <a:cubicBezTo>
                      <a:pt x="63097" y="52389"/>
                      <a:pt x="59782" y="56086"/>
                      <a:pt x="59782" y="60547"/>
                    </a:cubicBezTo>
                    <a:lnTo>
                      <a:pt x="59782" y="207262"/>
                    </a:lnTo>
                    <a:cubicBezTo>
                      <a:pt x="59782" y="212106"/>
                      <a:pt x="55958" y="215930"/>
                      <a:pt x="51115" y="215930"/>
                    </a:cubicBezTo>
                    <a:lnTo>
                      <a:pt x="8668" y="215930"/>
                    </a:lnTo>
                    <a:cubicBezTo>
                      <a:pt x="3824" y="215930"/>
                      <a:pt x="0" y="212106"/>
                      <a:pt x="0" y="207262"/>
                    </a:cubicBezTo>
                    <a:lnTo>
                      <a:pt x="0" y="18738"/>
                    </a:lnTo>
                    <a:cubicBezTo>
                      <a:pt x="0" y="14659"/>
                      <a:pt x="2804" y="11217"/>
                      <a:pt x="6628" y="10325"/>
                    </a:cubicBezTo>
                    <a:cubicBezTo>
                      <a:pt x="10070" y="9560"/>
                      <a:pt x="13766" y="8668"/>
                      <a:pt x="17845" y="7776"/>
                    </a:cubicBezTo>
                    <a:cubicBezTo>
                      <a:pt x="24729" y="6246"/>
                      <a:pt x="31867" y="4971"/>
                      <a:pt x="39515" y="3824"/>
                    </a:cubicBezTo>
                    <a:cubicBezTo>
                      <a:pt x="47163" y="2677"/>
                      <a:pt x="54939" y="1657"/>
                      <a:pt x="62969" y="1020"/>
                    </a:cubicBezTo>
                    <a:cubicBezTo>
                      <a:pt x="70999" y="382"/>
                      <a:pt x="78902" y="0"/>
                      <a:pt x="86678" y="0"/>
                    </a:cubicBezTo>
                    <a:cubicBezTo>
                      <a:pt x="101974" y="0"/>
                      <a:pt x="114339" y="1912"/>
                      <a:pt x="123771" y="5864"/>
                    </a:cubicBezTo>
                    <a:cubicBezTo>
                      <a:pt x="131037" y="8795"/>
                      <a:pt x="137283" y="12237"/>
                      <a:pt x="142636" y="16061"/>
                    </a:cubicBezTo>
                    <a:cubicBezTo>
                      <a:pt x="145441" y="18100"/>
                      <a:pt x="149137" y="18228"/>
                      <a:pt x="152069" y="16443"/>
                    </a:cubicBezTo>
                    <a:cubicBezTo>
                      <a:pt x="159462" y="11854"/>
                      <a:pt x="167620" y="8030"/>
                      <a:pt x="176798" y="5226"/>
                    </a:cubicBezTo>
                    <a:cubicBezTo>
                      <a:pt x="187887" y="1785"/>
                      <a:pt x="198085" y="0"/>
                      <a:pt x="207517" y="0"/>
                    </a:cubicBezTo>
                    <a:cubicBezTo>
                      <a:pt x="224343" y="0"/>
                      <a:pt x="238237" y="2294"/>
                      <a:pt x="249072" y="7011"/>
                    </a:cubicBezTo>
                    <a:cubicBezTo>
                      <a:pt x="259907" y="11727"/>
                      <a:pt x="268574" y="18355"/>
                      <a:pt x="274948" y="26896"/>
                    </a:cubicBezTo>
                    <a:cubicBezTo>
                      <a:pt x="281321" y="35436"/>
                      <a:pt x="285783" y="45633"/>
                      <a:pt x="288204" y="57360"/>
                    </a:cubicBezTo>
                    <a:cubicBezTo>
                      <a:pt x="290626" y="69087"/>
                      <a:pt x="291774" y="82217"/>
                      <a:pt x="291774" y="96748"/>
                    </a:cubicBezTo>
                    <a:lnTo>
                      <a:pt x="291774" y="207390"/>
                    </a:lnTo>
                    <a:cubicBezTo>
                      <a:pt x="291774" y="212234"/>
                      <a:pt x="287950" y="216058"/>
                      <a:pt x="283106" y="216058"/>
                    </a:cubicBezTo>
                    <a:lnTo>
                      <a:pt x="240659" y="216058"/>
                    </a:lnTo>
                    <a:cubicBezTo>
                      <a:pt x="235815" y="216058"/>
                      <a:pt x="231991" y="212234"/>
                      <a:pt x="231991" y="207390"/>
                    </a:cubicBezTo>
                    <a:lnTo>
                      <a:pt x="231991" y="104014"/>
                    </a:lnTo>
                    <a:cubicBezTo>
                      <a:pt x="231991" y="84766"/>
                      <a:pt x="229569" y="71127"/>
                      <a:pt x="224598" y="63096"/>
                    </a:cubicBezTo>
                    <a:cubicBezTo>
                      <a:pt x="219627" y="55066"/>
                      <a:pt x="211087" y="50987"/>
                      <a:pt x="199105" y="50987"/>
                    </a:cubicBezTo>
                    <a:cubicBezTo>
                      <a:pt x="195918" y="50987"/>
                      <a:pt x="191457" y="51752"/>
                      <a:pt x="185593" y="53409"/>
                    </a:cubicBezTo>
                    <a:cubicBezTo>
                      <a:pt x="182789" y="54174"/>
                      <a:pt x="180367" y="55066"/>
                      <a:pt x="178072" y="55958"/>
                    </a:cubicBezTo>
                    <a:cubicBezTo>
                      <a:pt x="174248" y="57615"/>
                      <a:pt x="172081" y="61694"/>
                      <a:pt x="172974" y="65773"/>
                    </a:cubicBezTo>
                    <a:cubicBezTo>
                      <a:pt x="173866" y="69852"/>
                      <a:pt x="174503" y="74314"/>
                      <a:pt x="174886" y="78902"/>
                    </a:cubicBezTo>
                    <a:cubicBezTo>
                      <a:pt x="175396" y="85786"/>
                      <a:pt x="175651" y="93051"/>
                      <a:pt x="175651" y="100827"/>
                    </a:cubicBezTo>
                    <a:lnTo>
                      <a:pt x="175651" y="207390"/>
                    </a:lnTo>
                    <a:cubicBezTo>
                      <a:pt x="175651" y="212234"/>
                      <a:pt x="171826" y="216058"/>
                      <a:pt x="166983" y="216058"/>
                    </a:cubicBezTo>
                    <a:lnTo>
                      <a:pt x="124536" y="216058"/>
                    </a:lnTo>
                    <a:cubicBezTo>
                      <a:pt x="119692" y="216058"/>
                      <a:pt x="115868" y="212234"/>
                      <a:pt x="115868" y="207390"/>
                    </a:cubicBezTo>
                    <a:lnTo>
                      <a:pt x="115868" y="104014"/>
                    </a:lnTo>
                    <a:close/>
                  </a:path>
                </a:pathLst>
              </a:custGeom>
              <a:solidFill>
                <a:srgbClr val="404146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hu-HU"/>
              </a:p>
            </p:txBody>
          </p:sp>
          <p:sp>
            <p:nvSpPr>
              <p:cNvPr id="12" name="Szabadkézi sokszög: alakzat 11">
                <a:extLst>
                  <a:ext uri="{FF2B5EF4-FFF2-40B4-BE49-F238E27FC236}">
                    <a16:creationId xmlns:a16="http://schemas.microsoft.com/office/drawing/2014/main" id="{8F09DA59-F24E-76D2-741A-A2D7708AE0F2}"/>
                  </a:ext>
                </a:extLst>
              </p:cNvPr>
              <p:cNvSpPr/>
              <p:nvPr/>
            </p:nvSpPr>
            <p:spPr>
              <a:xfrm>
                <a:off x="9348475" y="497064"/>
                <a:ext cx="207644" cy="222431"/>
              </a:xfrm>
              <a:custGeom>
                <a:avLst/>
                <a:gdLst>
                  <a:gd name="connsiteX0" fmla="*/ 207645 w 207644"/>
                  <a:gd name="connsiteY0" fmla="*/ 110769 h 222431"/>
                  <a:gd name="connsiteX1" fmla="*/ 200379 w 207644"/>
                  <a:gd name="connsiteY1" fmla="*/ 156403 h 222431"/>
                  <a:gd name="connsiteX2" fmla="*/ 179475 w 207644"/>
                  <a:gd name="connsiteY2" fmla="*/ 191711 h 222431"/>
                  <a:gd name="connsiteX3" fmla="*/ 146715 w 207644"/>
                  <a:gd name="connsiteY3" fmla="*/ 214401 h 222431"/>
                  <a:gd name="connsiteX4" fmla="*/ 104014 w 207644"/>
                  <a:gd name="connsiteY4" fmla="*/ 222431 h 222431"/>
                  <a:gd name="connsiteX5" fmla="*/ 61694 w 207644"/>
                  <a:gd name="connsiteY5" fmla="*/ 214401 h 222431"/>
                  <a:gd name="connsiteX6" fmla="*/ 28935 w 207644"/>
                  <a:gd name="connsiteY6" fmla="*/ 191711 h 222431"/>
                  <a:gd name="connsiteX7" fmla="*/ 7648 w 207644"/>
                  <a:gd name="connsiteY7" fmla="*/ 156403 h 222431"/>
                  <a:gd name="connsiteX8" fmla="*/ 0 w 207644"/>
                  <a:gd name="connsiteY8" fmla="*/ 110769 h 222431"/>
                  <a:gd name="connsiteX9" fmla="*/ 7776 w 207644"/>
                  <a:gd name="connsiteY9" fmla="*/ 65391 h 222431"/>
                  <a:gd name="connsiteX10" fmla="*/ 29445 w 207644"/>
                  <a:gd name="connsiteY10" fmla="*/ 30465 h 222431"/>
                  <a:gd name="connsiteX11" fmla="*/ 62332 w 207644"/>
                  <a:gd name="connsiteY11" fmla="*/ 8030 h 222431"/>
                  <a:gd name="connsiteX12" fmla="*/ 103886 w 207644"/>
                  <a:gd name="connsiteY12" fmla="*/ 0 h 222431"/>
                  <a:gd name="connsiteX13" fmla="*/ 145823 w 207644"/>
                  <a:gd name="connsiteY13" fmla="*/ 8030 h 222431"/>
                  <a:gd name="connsiteX14" fmla="*/ 178582 w 207644"/>
                  <a:gd name="connsiteY14" fmla="*/ 30465 h 222431"/>
                  <a:gd name="connsiteX15" fmla="*/ 199869 w 207644"/>
                  <a:gd name="connsiteY15" fmla="*/ 65391 h 222431"/>
                  <a:gd name="connsiteX16" fmla="*/ 207517 w 207644"/>
                  <a:gd name="connsiteY16" fmla="*/ 110769 h 222431"/>
                  <a:gd name="connsiteX17" fmla="*/ 146588 w 207644"/>
                  <a:gd name="connsiteY17" fmla="*/ 110769 h 222431"/>
                  <a:gd name="connsiteX18" fmla="*/ 135498 w 207644"/>
                  <a:gd name="connsiteY18" fmla="*/ 67175 h 222431"/>
                  <a:gd name="connsiteX19" fmla="*/ 104014 w 207644"/>
                  <a:gd name="connsiteY19" fmla="*/ 51369 h 222431"/>
                  <a:gd name="connsiteX20" fmla="*/ 72274 w 207644"/>
                  <a:gd name="connsiteY20" fmla="*/ 67175 h 222431"/>
                  <a:gd name="connsiteX21" fmla="*/ 61057 w 207644"/>
                  <a:gd name="connsiteY21" fmla="*/ 110769 h 222431"/>
                  <a:gd name="connsiteX22" fmla="*/ 72274 w 207644"/>
                  <a:gd name="connsiteY22" fmla="*/ 154746 h 222431"/>
                  <a:gd name="connsiteX23" fmla="*/ 104014 w 207644"/>
                  <a:gd name="connsiteY23" fmla="*/ 171062 h 222431"/>
                  <a:gd name="connsiteX24" fmla="*/ 135498 w 207644"/>
                  <a:gd name="connsiteY24" fmla="*/ 154746 h 222431"/>
                  <a:gd name="connsiteX25" fmla="*/ 146588 w 207644"/>
                  <a:gd name="connsiteY25" fmla="*/ 110769 h 222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07644" h="222431">
                    <a:moveTo>
                      <a:pt x="207645" y="110769"/>
                    </a:moveTo>
                    <a:cubicBezTo>
                      <a:pt x="207645" y="127340"/>
                      <a:pt x="205223" y="142509"/>
                      <a:pt x="200379" y="156403"/>
                    </a:cubicBezTo>
                    <a:cubicBezTo>
                      <a:pt x="195536" y="170169"/>
                      <a:pt x="188652" y="182024"/>
                      <a:pt x="179475" y="191711"/>
                    </a:cubicBezTo>
                    <a:cubicBezTo>
                      <a:pt x="170424" y="201526"/>
                      <a:pt x="159462" y="209047"/>
                      <a:pt x="146715" y="214401"/>
                    </a:cubicBezTo>
                    <a:cubicBezTo>
                      <a:pt x="133969" y="219754"/>
                      <a:pt x="119692" y="222431"/>
                      <a:pt x="104014" y="222431"/>
                    </a:cubicBezTo>
                    <a:cubicBezTo>
                      <a:pt x="88335" y="222431"/>
                      <a:pt x="74314" y="219754"/>
                      <a:pt x="61694" y="214401"/>
                    </a:cubicBezTo>
                    <a:cubicBezTo>
                      <a:pt x="48948" y="209047"/>
                      <a:pt x="38113" y="201526"/>
                      <a:pt x="28935" y="191711"/>
                    </a:cubicBezTo>
                    <a:cubicBezTo>
                      <a:pt x="19885" y="181896"/>
                      <a:pt x="12747" y="170169"/>
                      <a:pt x="7648" y="156403"/>
                    </a:cubicBezTo>
                    <a:cubicBezTo>
                      <a:pt x="2549" y="142636"/>
                      <a:pt x="0" y="127468"/>
                      <a:pt x="0" y="110769"/>
                    </a:cubicBezTo>
                    <a:cubicBezTo>
                      <a:pt x="0" y="94199"/>
                      <a:pt x="2549" y="79030"/>
                      <a:pt x="7776" y="65391"/>
                    </a:cubicBezTo>
                    <a:cubicBezTo>
                      <a:pt x="13002" y="51752"/>
                      <a:pt x="20267" y="40152"/>
                      <a:pt x="29445" y="30465"/>
                    </a:cubicBezTo>
                    <a:cubicBezTo>
                      <a:pt x="38623" y="20777"/>
                      <a:pt x="49712" y="13384"/>
                      <a:pt x="62332" y="8030"/>
                    </a:cubicBezTo>
                    <a:cubicBezTo>
                      <a:pt x="75078" y="2677"/>
                      <a:pt x="88845" y="0"/>
                      <a:pt x="103886" y="0"/>
                    </a:cubicBezTo>
                    <a:cubicBezTo>
                      <a:pt x="118927" y="0"/>
                      <a:pt x="133076" y="2677"/>
                      <a:pt x="145823" y="8030"/>
                    </a:cubicBezTo>
                    <a:cubicBezTo>
                      <a:pt x="158570" y="13384"/>
                      <a:pt x="169405" y="20905"/>
                      <a:pt x="178582" y="30465"/>
                    </a:cubicBezTo>
                    <a:cubicBezTo>
                      <a:pt x="187632" y="40152"/>
                      <a:pt x="194771" y="51752"/>
                      <a:pt x="199869" y="65391"/>
                    </a:cubicBezTo>
                    <a:cubicBezTo>
                      <a:pt x="204968" y="79030"/>
                      <a:pt x="207517" y="94199"/>
                      <a:pt x="207517" y="110769"/>
                    </a:cubicBezTo>
                    <a:close/>
                    <a:moveTo>
                      <a:pt x="146588" y="110769"/>
                    </a:moveTo>
                    <a:cubicBezTo>
                      <a:pt x="146588" y="92287"/>
                      <a:pt x="142891" y="77755"/>
                      <a:pt x="135498" y="67175"/>
                    </a:cubicBezTo>
                    <a:cubicBezTo>
                      <a:pt x="128105" y="56596"/>
                      <a:pt x="117653" y="51369"/>
                      <a:pt x="104014" y="51369"/>
                    </a:cubicBezTo>
                    <a:cubicBezTo>
                      <a:pt x="90375" y="51369"/>
                      <a:pt x="79795" y="56596"/>
                      <a:pt x="72274" y="67175"/>
                    </a:cubicBezTo>
                    <a:cubicBezTo>
                      <a:pt x="64754" y="77755"/>
                      <a:pt x="61057" y="92287"/>
                      <a:pt x="61057" y="110769"/>
                    </a:cubicBezTo>
                    <a:cubicBezTo>
                      <a:pt x="61057" y="129252"/>
                      <a:pt x="64754" y="143911"/>
                      <a:pt x="72274" y="154746"/>
                    </a:cubicBezTo>
                    <a:cubicBezTo>
                      <a:pt x="79795" y="165580"/>
                      <a:pt x="90375" y="171062"/>
                      <a:pt x="104014" y="171062"/>
                    </a:cubicBezTo>
                    <a:cubicBezTo>
                      <a:pt x="117653" y="171062"/>
                      <a:pt x="128232" y="165580"/>
                      <a:pt x="135498" y="154746"/>
                    </a:cubicBezTo>
                    <a:cubicBezTo>
                      <a:pt x="142891" y="143911"/>
                      <a:pt x="146588" y="129252"/>
                      <a:pt x="146588" y="110769"/>
                    </a:cubicBezTo>
                    <a:close/>
                  </a:path>
                </a:pathLst>
              </a:custGeom>
              <a:solidFill>
                <a:srgbClr val="404146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hu-HU"/>
              </a:p>
            </p:txBody>
          </p:sp>
          <p:sp>
            <p:nvSpPr>
              <p:cNvPr id="13" name="Szabadkézi sokszög: alakzat 12">
                <a:extLst>
                  <a:ext uri="{FF2B5EF4-FFF2-40B4-BE49-F238E27FC236}">
                    <a16:creationId xmlns:a16="http://schemas.microsoft.com/office/drawing/2014/main" id="{052D9564-BF51-8D52-9B90-BB4235C396DB}"/>
                  </a:ext>
                </a:extLst>
              </p:cNvPr>
              <p:cNvSpPr/>
              <p:nvPr/>
            </p:nvSpPr>
            <p:spPr>
              <a:xfrm>
                <a:off x="9574220" y="403635"/>
                <a:ext cx="182151" cy="310124"/>
              </a:xfrm>
              <a:custGeom>
                <a:avLst/>
                <a:gdLst>
                  <a:gd name="connsiteX0" fmla="*/ 0 w 182151"/>
                  <a:gd name="connsiteY0" fmla="*/ 301456 h 310124"/>
                  <a:gd name="connsiteX1" fmla="*/ 0 w 182151"/>
                  <a:gd name="connsiteY1" fmla="*/ 15547 h 310124"/>
                  <a:gd name="connsiteX2" fmla="*/ 7266 w 182151"/>
                  <a:gd name="connsiteY2" fmla="*/ 7006 h 310124"/>
                  <a:gd name="connsiteX3" fmla="*/ 49712 w 182151"/>
                  <a:gd name="connsiteY3" fmla="*/ 123 h 310124"/>
                  <a:gd name="connsiteX4" fmla="*/ 59782 w 182151"/>
                  <a:gd name="connsiteY4" fmla="*/ 8663 h 310124"/>
                  <a:gd name="connsiteX5" fmla="*/ 59782 w 182151"/>
                  <a:gd name="connsiteY5" fmla="*/ 88458 h 310124"/>
                  <a:gd name="connsiteX6" fmla="*/ 70362 w 182151"/>
                  <a:gd name="connsiteY6" fmla="*/ 96871 h 310124"/>
                  <a:gd name="connsiteX7" fmla="*/ 75333 w 182151"/>
                  <a:gd name="connsiteY7" fmla="*/ 95851 h 310124"/>
                  <a:gd name="connsiteX8" fmla="*/ 93561 w 182151"/>
                  <a:gd name="connsiteY8" fmla="*/ 94067 h 310124"/>
                  <a:gd name="connsiteX9" fmla="*/ 136263 w 182151"/>
                  <a:gd name="connsiteY9" fmla="*/ 101077 h 310124"/>
                  <a:gd name="connsiteX10" fmla="*/ 163541 w 182151"/>
                  <a:gd name="connsiteY10" fmla="*/ 120962 h 310124"/>
                  <a:gd name="connsiteX11" fmla="*/ 177945 w 182151"/>
                  <a:gd name="connsiteY11" fmla="*/ 151427 h 310124"/>
                  <a:gd name="connsiteX12" fmla="*/ 182151 w 182151"/>
                  <a:gd name="connsiteY12" fmla="*/ 190815 h 310124"/>
                  <a:gd name="connsiteX13" fmla="*/ 182151 w 182151"/>
                  <a:gd name="connsiteY13" fmla="*/ 301456 h 310124"/>
                  <a:gd name="connsiteX14" fmla="*/ 173484 w 182151"/>
                  <a:gd name="connsiteY14" fmla="*/ 310124 h 310124"/>
                  <a:gd name="connsiteX15" fmla="*/ 131037 w 182151"/>
                  <a:gd name="connsiteY15" fmla="*/ 310124 h 310124"/>
                  <a:gd name="connsiteX16" fmla="*/ 122369 w 182151"/>
                  <a:gd name="connsiteY16" fmla="*/ 301456 h 310124"/>
                  <a:gd name="connsiteX17" fmla="*/ 122369 w 182151"/>
                  <a:gd name="connsiteY17" fmla="*/ 198080 h 310124"/>
                  <a:gd name="connsiteX18" fmla="*/ 114976 w 182151"/>
                  <a:gd name="connsiteY18" fmla="*/ 157163 h 310124"/>
                  <a:gd name="connsiteX19" fmla="*/ 87443 w 182151"/>
                  <a:gd name="connsiteY19" fmla="*/ 145054 h 310124"/>
                  <a:gd name="connsiteX20" fmla="*/ 72402 w 182151"/>
                  <a:gd name="connsiteY20" fmla="*/ 146456 h 310124"/>
                  <a:gd name="connsiteX21" fmla="*/ 66411 w 182151"/>
                  <a:gd name="connsiteY21" fmla="*/ 147730 h 310124"/>
                  <a:gd name="connsiteX22" fmla="*/ 59782 w 182151"/>
                  <a:gd name="connsiteY22" fmla="*/ 156143 h 310124"/>
                  <a:gd name="connsiteX23" fmla="*/ 59782 w 182151"/>
                  <a:gd name="connsiteY23" fmla="*/ 301329 h 310124"/>
                  <a:gd name="connsiteX24" fmla="*/ 51115 w 182151"/>
                  <a:gd name="connsiteY24" fmla="*/ 309997 h 310124"/>
                  <a:gd name="connsiteX25" fmla="*/ 8668 w 182151"/>
                  <a:gd name="connsiteY25" fmla="*/ 309997 h 310124"/>
                  <a:gd name="connsiteX26" fmla="*/ 0 w 182151"/>
                  <a:gd name="connsiteY26" fmla="*/ 301329 h 310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82151" h="310124">
                    <a:moveTo>
                      <a:pt x="0" y="301456"/>
                    </a:moveTo>
                    <a:lnTo>
                      <a:pt x="0" y="15547"/>
                    </a:lnTo>
                    <a:cubicBezTo>
                      <a:pt x="0" y="11340"/>
                      <a:pt x="3059" y="7644"/>
                      <a:pt x="7266" y="7006"/>
                    </a:cubicBezTo>
                    <a:lnTo>
                      <a:pt x="49712" y="123"/>
                    </a:lnTo>
                    <a:cubicBezTo>
                      <a:pt x="54939" y="-769"/>
                      <a:pt x="59782" y="3310"/>
                      <a:pt x="59782" y="8663"/>
                    </a:cubicBezTo>
                    <a:lnTo>
                      <a:pt x="59782" y="88458"/>
                    </a:lnTo>
                    <a:cubicBezTo>
                      <a:pt x="59782" y="94067"/>
                      <a:pt x="64881" y="98146"/>
                      <a:pt x="70362" y="96871"/>
                    </a:cubicBezTo>
                    <a:cubicBezTo>
                      <a:pt x="71892" y="96488"/>
                      <a:pt x="73549" y="96234"/>
                      <a:pt x="75333" y="95851"/>
                    </a:cubicBezTo>
                    <a:cubicBezTo>
                      <a:pt x="81579" y="94704"/>
                      <a:pt x="87698" y="94067"/>
                      <a:pt x="93561" y="94067"/>
                    </a:cubicBezTo>
                    <a:cubicBezTo>
                      <a:pt x="110642" y="94067"/>
                      <a:pt x="124918" y="96361"/>
                      <a:pt x="136263" y="101077"/>
                    </a:cubicBezTo>
                    <a:cubicBezTo>
                      <a:pt x="147608" y="105794"/>
                      <a:pt x="156785" y="112422"/>
                      <a:pt x="163541" y="120962"/>
                    </a:cubicBezTo>
                    <a:cubicBezTo>
                      <a:pt x="170424" y="129503"/>
                      <a:pt x="175141" y="139700"/>
                      <a:pt x="177945" y="151427"/>
                    </a:cubicBezTo>
                    <a:cubicBezTo>
                      <a:pt x="180749" y="163154"/>
                      <a:pt x="182151" y="176283"/>
                      <a:pt x="182151" y="190815"/>
                    </a:cubicBezTo>
                    <a:lnTo>
                      <a:pt x="182151" y="301456"/>
                    </a:lnTo>
                    <a:cubicBezTo>
                      <a:pt x="182151" y="306300"/>
                      <a:pt x="178327" y="310124"/>
                      <a:pt x="173484" y="310124"/>
                    </a:cubicBezTo>
                    <a:lnTo>
                      <a:pt x="131037" y="310124"/>
                    </a:lnTo>
                    <a:cubicBezTo>
                      <a:pt x="126193" y="310124"/>
                      <a:pt x="122369" y="306300"/>
                      <a:pt x="122369" y="301456"/>
                    </a:cubicBezTo>
                    <a:lnTo>
                      <a:pt x="122369" y="198080"/>
                    </a:lnTo>
                    <a:cubicBezTo>
                      <a:pt x="122369" y="178833"/>
                      <a:pt x="119947" y="165194"/>
                      <a:pt x="114976" y="157163"/>
                    </a:cubicBezTo>
                    <a:cubicBezTo>
                      <a:pt x="110005" y="149133"/>
                      <a:pt x="100827" y="145054"/>
                      <a:pt x="87443" y="145054"/>
                    </a:cubicBezTo>
                    <a:cubicBezTo>
                      <a:pt x="82089" y="145054"/>
                      <a:pt x="77118" y="145564"/>
                      <a:pt x="72402" y="146456"/>
                    </a:cubicBezTo>
                    <a:cubicBezTo>
                      <a:pt x="70362" y="146838"/>
                      <a:pt x="68323" y="147348"/>
                      <a:pt x="66411" y="147730"/>
                    </a:cubicBezTo>
                    <a:cubicBezTo>
                      <a:pt x="62459" y="148623"/>
                      <a:pt x="59782" y="152192"/>
                      <a:pt x="59782" y="156143"/>
                    </a:cubicBezTo>
                    <a:lnTo>
                      <a:pt x="59782" y="301329"/>
                    </a:lnTo>
                    <a:cubicBezTo>
                      <a:pt x="59782" y="306173"/>
                      <a:pt x="55958" y="309997"/>
                      <a:pt x="51115" y="309997"/>
                    </a:cubicBezTo>
                    <a:lnTo>
                      <a:pt x="8668" y="309997"/>
                    </a:lnTo>
                    <a:cubicBezTo>
                      <a:pt x="3824" y="309997"/>
                      <a:pt x="0" y="306173"/>
                      <a:pt x="0" y="301329"/>
                    </a:cubicBezTo>
                    <a:close/>
                  </a:path>
                </a:pathLst>
              </a:custGeom>
              <a:solidFill>
                <a:srgbClr val="404146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hu-HU"/>
              </a:p>
            </p:txBody>
          </p:sp>
          <p:sp>
            <p:nvSpPr>
              <p:cNvPr id="14" name="Szabadkézi sokszög: alakzat 13">
                <a:extLst>
                  <a:ext uri="{FF2B5EF4-FFF2-40B4-BE49-F238E27FC236}">
                    <a16:creationId xmlns:a16="http://schemas.microsoft.com/office/drawing/2014/main" id="{07EB6058-6890-B469-0152-4333E05ABE4B}"/>
                  </a:ext>
                </a:extLst>
              </p:cNvPr>
              <p:cNvSpPr/>
              <p:nvPr/>
            </p:nvSpPr>
            <p:spPr>
              <a:xfrm>
                <a:off x="9777021" y="502418"/>
                <a:ext cx="182406" cy="216185"/>
              </a:xfrm>
              <a:custGeom>
                <a:avLst/>
                <a:gdLst>
                  <a:gd name="connsiteX0" fmla="*/ 182406 w 182406"/>
                  <a:gd name="connsiteY0" fmla="*/ 197447 h 216185"/>
                  <a:gd name="connsiteX1" fmla="*/ 175905 w 182406"/>
                  <a:gd name="connsiteY1" fmla="*/ 205860 h 216185"/>
                  <a:gd name="connsiteX2" fmla="*/ 143019 w 182406"/>
                  <a:gd name="connsiteY2" fmla="*/ 212361 h 216185"/>
                  <a:gd name="connsiteX3" fmla="*/ 92414 w 182406"/>
                  <a:gd name="connsiteY3" fmla="*/ 216185 h 216185"/>
                  <a:gd name="connsiteX4" fmla="*/ 47673 w 182406"/>
                  <a:gd name="connsiteY4" fmla="*/ 208919 h 216185"/>
                  <a:gd name="connsiteX5" fmla="*/ 19375 w 182406"/>
                  <a:gd name="connsiteY5" fmla="*/ 188652 h 216185"/>
                  <a:gd name="connsiteX6" fmla="*/ 4461 w 182406"/>
                  <a:gd name="connsiteY6" fmla="*/ 157550 h 216185"/>
                  <a:gd name="connsiteX7" fmla="*/ 0 w 182406"/>
                  <a:gd name="connsiteY7" fmla="*/ 117780 h 216185"/>
                  <a:gd name="connsiteX8" fmla="*/ 0 w 182406"/>
                  <a:gd name="connsiteY8" fmla="*/ 8795 h 216185"/>
                  <a:gd name="connsiteX9" fmla="*/ 8668 w 182406"/>
                  <a:gd name="connsiteY9" fmla="*/ 127 h 216185"/>
                  <a:gd name="connsiteX10" fmla="*/ 51115 w 182406"/>
                  <a:gd name="connsiteY10" fmla="*/ 127 h 216185"/>
                  <a:gd name="connsiteX11" fmla="*/ 59782 w 182406"/>
                  <a:gd name="connsiteY11" fmla="*/ 8795 h 216185"/>
                  <a:gd name="connsiteX12" fmla="*/ 59782 w 182406"/>
                  <a:gd name="connsiteY12" fmla="*/ 110514 h 216185"/>
                  <a:gd name="connsiteX13" fmla="*/ 67430 w 182406"/>
                  <a:gd name="connsiteY13" fmla="*/ 152324 h 216185"/>
                  <a:gd name="connsiteX14" fmla="*/ 95983 w 182406"/>
                  <a:gd name="connsiteY14" fmla="*/ 165198 h 216185"/>
                  <a:gd name="connsiteX15" fmla="*/ 109622 w 182406"/>
                  <a:gd name="connsiteY15" fmla="*/ 164561 h 216185"/>
                  <a:gd name="connsiteX16" fmla="*/ 114721 w 182406"/>
                  <a:gd name="connsiteY16" fmla="*/ 164051 h 216185"/>
                  <a:gd name="connsiteX17" fmla="*/ 122496 w 182406"/>
                  <a:gd name="connsiteY17" fmla="*/ 155383 h 216185"/>
                  <a:gd name="connsiteX18" fmla="*/ 122496 w 182406"/>
                  <a:gd name="connsiteY18" fmla="*/ 8668 h 216185"/>
                  <a:gd name="connsiteX19" fmla="*/ 131164 w 182406"/>
                  <a:gd name="connsiteY19" fmla="*/ 0 h 216185"/>
                  <a:gd name="connsiteX20" fmla="*/ 173611 w 182406"/>
                  <a:gd name="connsiteY20" fmla="*/ 0 h 216185"/>
                  <a:gd name="connsiteX21" fmla="*/ 182279 w 182406"/>
                  <a:gd name="connsiteY21" fmla="*/ 8668 h 216185"/>
                  <a:gd name="connsiteX22" fmla="*/ 182279 w 182406"/>
                  <a:gd name="connsiteY22" fmla="*/ 197320 h 216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82406" h="216185">
                    <a:moveTo>
                      <a:pt x="182406" y="197447"/>
                    </a:moveTo>
                    <a:cubicBezTo>
                      <a:pt x="182406" y="201399"/>
                      <a:pt x="179729" y="204841"/>
                      <a:pt x="175905" y="205860"/>
                    </a:cubicBezTo>
                    <a:cubicBezTo>
                      <a:pt x="166855" y="208155"/>
                      <a:pt x="155893" y="210322"/>
                      <a:pt x="143019" y="212361"/>
                    </a:cubicBezTo>
                    <a:cubicBezTo>
                      <a:pt x="126958" y="214910"/>
                      <a:pt x="110132" y="216185"/>
                      <a:pt x="92414" y="216185"/>
                    </a:cubicBezTo>
                    <a:cubicBezTo>
                      <a:pt x="74696" y="216185"/>
                      <a:pt x="59527" y="213763"/>
                      <a:pt x="47673" y="208919"/>
                    </a:cubicBezTo>
                    <a:cubicBezTo>
                      <a:pt x="35818" y="204076"/>
                      <a:pt x="26258" y="197320"/>
                      <a:pt x="19375" y="188652"/>
                    </a:cubicBezTo>
                    <a:cubicBezTo>
                      <a:pt x="12364" y="179984"/>
                      <a:pt x="7521" y="169532"/>
                      <a:pt x="4461" y="157550"/>
                    </a:cubicBezTo>
                    <a:cubicBezTo>
                      <a:pt x="1530" y="145441"/>
                      <a:pt x="0" y="132311"/>
                      <a:pt x="0" y="117780"/>
                    </a:cubicBezTo>
                    <a:lnTo>
                      <a:pt x="0" y="8795"/>
                    </a:lnTo>
                    <a:cubicBezTo>
                      <a:pt x="0" y="3951"/>
                      <a:pt x="3824" y="127"/>
                      <a:pt x="8668" y="127"/>
                    </a:cubicBezTo>
                    <a:lnTo>
                      <a:pt x="51115" y="127"/>
                    </a:lnTo>
                    <a:cubicBezTo>
                      <a:pt x="55958" y="127"/>
                      <a:pt x="59782" y="3951"/>
                      <a:pt x="59782" y="8795"/>
                    </a:cubicBezTo>
                    <a:lnTo>
                      <a:pt x="59782" y="110514"/>
                    </a:lnTo>
                    <a:cubicBezTo>
                      <a:pt x="59782" y="129762"/>
                      <a:pt x="62332" y="143656"/>
                      <a:pt x="67430" y="152324"/>
                    </a:cubicBezTo>
                    <a:cubicBezTo>
                      <a:pt x="72529" y="160864"/>
                      <a:pt x="81962" y="165198"/>
                      <a:pt x="95983" y="165198"/>
                    </a:cubicBezTo>
                    <a:cubicBezTo>
                      <a:pt x="100317" y="165198"/>
                      <a:pt x="104778" y="164943"/>
                      <a:pt x="109622" y="164561"/>
                    </a:cubicBezTo>
                    <a:cubicBezTo>
                      <a:pt x="111407" y="164433"/>
                      <a:pt x="113064" y="164306"/>
                      <a:pt x="114721" y="164051"/>
                    </a:cubicBezTo>
                    <a:cubicBezTo>
                      <a:pt x="119182" y="163541"/>
                      <a:pt x="122496" y="159844"/>
                      <a:pt x="122496" y="155383"/>
                    </a:cubicBezTo>
                    <a:lnTo>
                      <a:pt x="122496" y="8668"/>
                    </a:lnTo>
                    <a:cubicBezTo>
                      <a:pt x="122496" y="3824"/>
                      <a:pt x="126320" y="0"/>
                      <a:pt x="131164" y="0"/>
                    </a:cubicBezTo>
                    <a:lnTo>
                      <a:pt x="173611" y="0"/>
                    </a:lnTo>
                    <a:cubicBezTo>
                      <a:pt x="178455" y="0"/>
                      <a:pt x="182279" y="3824"/>
                      <a:pt x="182279" y="8668"/>
                    </a:cubicBezTo>
                    <a:lnTo>
                      <a:pt x="182279" y="197320"/>
                    </a:lnTo>
                    <a:close/>
                  </a:path>
                </a:pathLst>
              </a:custGeom>
              <a:solidFill>
                <a:srgbClr val="404146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hu-HU"/>
              </a:p>
            </p:txBody>
          </p:sp>
        </p:grpSp>
      </p:grpSp>
      <p:grpSp>
        <p:nvGrpSpPr>
          <p:cNvPr id="15" name="Ábra 9">
            <a:extLst>
              <a:ext uri="{FF2B5EF4-FFF2-40B4-BE49-F238E27FC236}">
                <a16:creationId xmlns:a16="http://schemas.microsoft.com/office/drawing/2014/main" id="{B0543FC0-8C6A-7061-B42C-44BE9A79C063}"/>
              </a:ext>
            </a:extLst>
          </p:cNvPr>
          <p:cNvGrpSpPr/>
          <p:nvPr/>
        </p:nvGrpSpPr>
        <p:grpSpPr>
          <a:xfrm>
            <a:off x="9042042" y="779788"/>
            <a:ext cx="917767" cy="54301"/>
            <a:chOff x="9042042" y="779788"/>
            <a:chExt cx="917767" cy="54301"/>
          </a:xfrm>
          <a:solidFill>
            <a:srgbClr val="404146"/>
          </a:solidFill>
        </p:grpSpPr>
        <p:sp>
          <p:nvSpPr>
            <p:cNvPr id="16" name="Szabadkézi sokszög: alakzat 15">
              <a:extLst>
                <a:ext uri="{FF2B5EF4-FFF2-40B4-BE49-F238E27FC236}">
                  <a16:creationId xmlns:a16="http://schemas.microsoft.com/office/drawing/2014/main" id="{FC3F8C72-CFF5-D8B8-C17B-32A03C4D1408}"/>
                </a:ext>
              </a:extLst>
            </p:cNvPr>
            <p:cNvSpPr/>
            <p:nvPr/>
          </p:nvSpPr>
          <p:spPr>
            <a:xfrm>
              <a:off x="9042042" y="779788"/>
              <a:ext cx="53281" cy="53791"/>
            </a:xfrm>
            <a:custGeom>
              <a:avLst/>
              <a:gdLst>
                <a:gd name="connsiteX0" fmla="*/ 52644 w 53281"/>
                <a:gd name="connsiteY0" fmla="*/ 0 h 53791"/>
                <a:gd name="connsiteX1" fmla="*/ 53281 w 53281"/>
                <a:gd name="connsiteY1" fmla="*/ 0 h 53791"/>
                <a:gd name="connsiteX2" fmla="*/ 53281 w 53281"/>
                <a:gd name="connsiteY2" fmla="*/ 53791 h 53791"/>
                <a:gd name="connsiteX3" fmla="*/ 40535 w 53281"/>
                <a:gd name="connsiteY3" fmla="*/ 53791 h 53791"/>
                <a:gd name="connsiteX4" fmla="*/ 40535 w 53281"/>
                <a:gd name="connsiteY4" fmla="*/ 27278 h 53791"/>
                <a:gd name="connsiteX5" fmla="*/ 26641 w 53281"/>
                <a:gd name="connsiteY5" fmla="*/ 41682 h 53791"/>
                <a:gd name="connsiteX6" fmla="*/ 12747 w 53281"/>
                <a:gd name="connsiteY6" fmla="*/ 27278 h 53791"/>
                <a:gd name="connsiteX7" fmla="*/ 12747 w 53281"/>
                <a:gd name="connsiteY7" fmla="*/ 53791 h 53791"/>
                <a:gd name="connsiteX8" fmla="*/ 0 w 53281"/>
                <a:gd name="connsiteY8" fmla="*/ 53791 h 53791"/>
                <a:gd name="connsiteX9" fmla="*/ 0 w 53281"/>
                <a:gd name="connsiteY9" fmla="*/ 0 h 53791"/>
                <a:gd name="connsiteX10" fmla="*/ 637 w 53281"/>
                <a:gd name="connsiteY10" fmla="*/ 0 h 53791"/>
                <a:gd name="connsiteX11" fmla="*/ 26768 w 53281"/>
                <a:gd name="connsiteY11" fmla="*/ 25111 h 53791"/>
                <a:gd name="connsiteX12" fmla="*/ 52899 w 53281"/>
                <a:gd name="connsiteY12" fmla="*/ 0 h 53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3281" h="53791">
                  <a:moveTo>
                    <a:pt x="52644" y="0"/>
                  </a:moveTo>
                  <a:lnTo>
                    <a:pt x="53281" y="0"/>
                  </a:lnTo>
                  <a:lnTo>
                    <a:pt x="53281" y="53791"/>
                  </a:lnTo>
                  <a:lnTo>
                    <a:pt x="40535" y="53791"/>
                  </a:lnTo>
                  <a:lnTo>
                    <a:pt x="40535" y="27278"/>
                  </a:lnTo>
                  <a:lnTo>
                    <a:pt x="26641" y="41682"/>
                  </a:lnTo>
                  <a:lnTo>
                    <a:pt x="12747" y="27278"/>
                  </a:lnTo>
                  <a:lnTo>
                    <a:pt x="12747" y="53791"/>
                  </a:lnTo>
                  <a:lnTo>
                    <a:pt x="0" y="53791"/>
                  </a:lnTo>
                  <a:lnTo>
                    <a:pt x="0" y="0"/>
                  </a:lnTo>
                  <a:lnTo>
                    <a:pt x="637" y="0"/>
                  </a:lnTo>
                  <a:lnTo>
                    <a:pt x="26768" y="25111"/>
                  </a:lnTo>
                  <a:lnTo>
                    <a:pt x="52899" y="0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17" name="Szabadkézi sokszög: alakzat 16">
              <a:extLst>
                <a:ext uri="{FF2B5EF4-FFF2-40B4-BE49-F238E27FC236}">
                  <a16:creationId xmlns:a16="http://schemas.microsoft.com/office/drawing/2014/main" id="{41A14EB8-C763-065F-079B-842F2902CB95}"/>
                </a:ext>
              </a:extLst>
            </p:cNvPr>
            <p:cNvSpPr/>
            <p:nvPr/>
          </p:nvSpPr>
          <p:spPr>
            <a:xfrm>
              <a:off x="9107051" y="781445"/>
              <a:ext cx="34926" cy="52134"/>
            </a:xfrm>
            <a:custGeom>
              <a:avLst/>
              <a:gdLst>
                <a:gd name="connsiteX0" fmla="*/ 34926 w 34926"/>
                <a:gd name="connsiteY0" fmla="*/ 52134 h 52134"/>
                <a:gd name="connsiteX1" fmla="*/ 0 w 34926"/>
                <a:gd name="connsiteY1" fmla="*/ 52134 h 52134"/>
                <a:gd name="connsiteX2" fmla="*/ 0 w 34926"/>
                <a:gd name="connsiteY2" fmla="*/ 0 h 52134"/>
                <a:gd name="connsiteX3" fmla="*/ 34926 w 34926"/>
                <a:gd name="connsiteY3" fmla="*/ 0 h 52134"/>
                <a:gd name="connsiteX4" fmla="*/ 34926 w 34926"/>
                <a:gd name="connsiteY4" fmla="*/ 11854 h 52134"/>
                <a:gd name="connsiteX5" fmla="*/ 12747 w 34926"/>
                <a:gd name="connsiteY5" fmla="*/ 11854 h 52134"/>
                <a:gd name="connsiteX6" fmla="*/ 12747 w 34926"/>
                <a:gd name="connsiteY6" fmla="*/ 20012 h 52134"/>
                <a:gd name="connsiteX7" fmla="*/ 31357 w 34926"/>
                <a:gd name="connsiteY7" fmla="*/ 20012 h 52134"/>
                <a:gd name="connsiteX8" fmla="*/ 31357 w 34926"/>
                <a:gd name="connsiteY8" fmla="*/ 31612 h 52134"/>
                <a:gd name="connsiteX9" fmla="*/ 12747 w 34926"/>
                <a:gd name="connsiteY9" fmla="*/ 31612 h 52134"/>
                <a:gd name="connsiteX10" fmla="*/ 12747 w 34926"/>
                <a:gd name="connsiteY10" fmla="*/ 40280 h 52134"/>
                <a:gd name="connsiteX11" fmla="*/ 34926 w 34926"/>
                <a:gd name="connsiteY11" fmla="*/ 40280 h 52134"/>
                <a:gd name="connsiteX12" fmla="*/ 34926 w 34926"/>
                <a:gd name="connsiteY12" fmla="*/ 52134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926" h="52134">
                  <a:moveTo>
                    <a:pt x="34926" y="52134"/>
                  </a:moveTo>
                  <a:lnTo>
                    <a:pt x="0" y="52134"/>
                  </a:lnTo>
                  <a:lnTo>
                    <a:pt x="0" y="0"/>
                  </a:lnTo>
                  <a:lnTo>
                    <a:pt x="34926" y="0"/>
                  </a:lnTo>
                  <a:lnTo>
                    <a:pt x="34926" y="11854"/>
                  </a:lnTo>
                  <a:lnTo>
                    <a:pt x="12747" y="11854"/>
                  </a:lnTo>
                  <a:lnTo>
                    <a:pt x="12747" y="20012"/>
                  </a:lnTo>
                  <a:lnTo>
                    <a:pt x="31357" y="20012"/>
                  </a:lnTo>
                  <a:lnTo>
                    <a:pt x="31357" y="31612"/>
                  </a:lnTo>
                  <a:lnTo>
                    <a:pt x="12747" y="31612"/>
                  </a:lnTo>
                  <a:lnTo>
                    <a:pt x="12747" y="40280"/>
                  </a:lnTo>
                  <a:lnTo>
                    <a:pt x="34926" y="40280"/>
                  </a:lnTo>
                  <a:lnTo>
                    <a:pt x="34926" y="52134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18" name="Szabadkézi sokszög: alakzat 17">
              <a:extLst>
                <a:ext uri="{FF2B5EF4-FFF2-40B4-BE49-F238E27FC236}">
                  <a16:creationId xmlns:a16="http://schemas.microsoft.com/office/drawing/2014/main" id="{51D3F041-467E-04E3-2D55-CF0A0CA83F0B}"/>
                </a:ext>
              </a:extLst>
            </p:cNvPr>
            <p:cNvSpPr/>
            <p:nvPr/>
          </p:nvSpPr>
          <p:spPr>
            <a:xfrm>
              <a:off x="9151155" y="779788"/>
              <a:ext cx="53281" cy="53791"/>
            </a:xfrm>
            <a:custGeom>
              <a:avLst/>
              <a:gdLst>
                <a:gd name="connsiteX0" fmla="*/ 52644 w 53281"/>
                <a:gd name="connsiteY0" fmla="*/ 0 h 53791"/>
                <a:gd name="connsiteX1" fmla="*/ 53282 w 53281"/>
                <a:gd name="connsiteY1" fmla="*/ 0 h 53791"/>
                <a:gd name="connsiteX2" fmla="*/ 53282 w 53281"/>
                <a:gd name="connsiteY2" fmla="*/ 53791 h 53791"/>
                <a:gd name="connsiteX3" fmla="*/ 40535 w 53281"/>
                <a:gd name="connsiteY3" fmla="*/ 53791 h 53791"/>
                <a:gd name="connsiteX4" fmla="*/ 40535 w 53281"/>
                <a:gd name="connsiteY4" fmla="*/ 27278 h 53791"/>
                <a:gd name="connsiteX5" fmla="*/ 26641 w 53281"/>
                <a:gd name="connsiteY5" fmla="*/ 41682 h 53791"/>
                <a:gd name="connsiteX6" fmla="*/ 12747 w 53281"/>
                <a:gd name="connsiteY6" fmla="*/ 27278 h 53791"/>
                <a:gd name="connsiteX7" fmla="*/ 12747 w 53281"/>
                <a:gd name="connsiteY7" fmla="*/ 53791 h 53791"/>
                <a:gd name="connsiteX8" fmla="*/ 0 w 53281"/>
                <a:gd name="connsiteY8" fmla="*/ 53791 h 53791"/>
                <a:gd name="connsiteX9" fmla="*/ 0 w 53281"/>
                <a:gd name="connsiteY9" fmla="*/ 0 h 53791"/>
                <a:gd name="connsiteX10" fmla="*/ 637 w 53281"/>
                <a:gd name="connsiteY10" fmla="*/ 0 h 53791"/>
                <a:gd name="connsiteX11" fmla="*/ 26768 w 53281"/>
                <a:gd name="connsiteY11" fmla="*/ 25111 h 53791"/>
                <a:gd name="connsiteX12" fmla="*/ 52899 w 53281"/>
                <a:gd name="connsiteY12" fmla="*/ 0 h 53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3281" h="53791">
                  <a:moveTo>
                    <a:pt x="52644" y="0"/>
                  </a:moveTo>
                  <a:lnTo>
                    <a:pt x="53282" y="0"/>
                  </a:lnTo>
                  <a:lnTo>
                    <a:pt x="53282" y="53791"/>
                  </a:lnTo>
                  <a:lnTo>
                    <a:pt x="40535" y="53791"/>
                  </a:lnTo>
                  <a:lnTo>
                    <a:pt x="40535" y="27278"/>
                  </a:lnTo>
                  <a:lnTo>
                    <a:pt x="26641" y="41682"/>
                  </a:lnTo>
                  <a:lnTo>
                    <a:pt x="12747" y="27278"/>
                  </a:lnTo>
                  <a:lnTo>
                    <a:pt x="12747" y="53791"/>
                  </a:lnTo>
                  <a:lnTo>
                    <a:pt x="0" y="53791"/>
                  </a:lnTo>
                  <a:lnTo>
                    <a:pt x="0" y="0"/>
                  </a:lnTo>
                  <a:lnTo>
                    <a:pt x="637" y="0"/>
                  </a:lnTo>
                  <a:lnTo>
                    <a:pt x="26768" y="25111"/>
                  </a:lnTo>
                  <a:lnTo>
                    <a:pt x="52899" y="0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19" name="Szabadkézi sokszög: alakzat 18">
              <a:extLst>
                <a:ext uri="{FF2B5EF4-FFF2-40B4-BE49-F238E27FC236}">
                  <a16:creationId xmlns:a16="http://schemas.microsoft.com/office/drawing/2014/main" id="{C727CBCA-2947-5E2E-EB4C-92C02CD90D7A}"/>
                </a:ext>
              </a:extLst>
            </p:cNvPr>
            <p:cNvSpPr/>
            <p:nvPr/>
          </p:nvSpPr>
          <p:spPr>
            <a:xfrm>
              <a:off x="9216036" y="781445"/>
              <a:ext cx="44231" cy="52134"/>
            </a:xfrm>
            <a:custGeom>
              <a:avLst/>
              <a:gdLst>
                <a:gd name="connsiteX0" fmla="*/ 44231 w 44231"/>
                <a:gd name="connsiteY0" fmla="*/ 37221 h 52134"/>
                <a:gd name="connsiteX1" fmla="*/ 42957 w 44231"/>
                <a:gd name="connsiteY1" fmla="*/ 43466 h 52134"/>
                <a:gd name="connsiteX2" fmla="*/ 39515 w 44231"/>
                <a:gd name="connsiteY2" fmla="*/ 48183 h 52134"/>
                <a:gd name="connsiteX3" fmla="*/ 34289 w 44231"/>
                <a:gd name="connsiteY3" fmla="*/ 51115 h 52134"/>
                <a:gd name="connsiteX4" fmla="*/ 27788 w 44231"/>
                <a:gd name="connsiteY4" fmla="*/ 52134 h 52134"/>
                <a:gd name="connsiteX5" fmla="*/ 0 w 44231"/>
                <a:gd name="connsiteY5" fmla="*/ 52134 h 52134"/>
                <a:gd name="connsiteX6" fmla="*/ 0 w 44231"/>
                <a:gd name="connsiteY6" fmla="*/ 0 h 52134"/>
                <a:gd name="connsiteX7" fmla="*/ 24984 w 44231"/>
                <a:gd name="connsiteY7" fmla="*/ 0 h 52134"/>
                <a:gd name="connsiteX8" fmla="*/ 31357 w 44231"/>
                <a:gd name="connsiteY8" fmla="*/ 892 h 52134"/>
                <a:gd name="connsiteX9" fmla="*/ 36456 w 44231"/>
                <a:gd name="connsiteY9" fmla="*/ 3442 h 52134"/>
                <a:gd name="connsiteX10" fmla="*/ 39770 w 44231"/>
                <a:gd name="connsiteY10" fmla="*/ 7776 h 52134"/>
                <a:gd name="connsiteX11" fmla="*/ 40917 w 44231"/>
                <a:gd name="connsiteY11" fmla="*/ 13767 h 52134"/>
                <a:gd name="connsiteX12" fmla="*/ 39642 w 44231"/>
                <a:gd name="connsiteY12" fmla="*/ 19630 h 52134"/>
                <a:gd name="connsiteX13" fmla="*/ 36201 w 44231"/>
                <a:gd name="connsiteY13" fmla="*/ 24219 h 52134"/>
                <a:gd name="connsiteX14" fmla="*/ 41937 w 44231"/>
                <a:gd name="connsiteY14" fmla="*/ 29318 h 52134"/>
                <a:gd name="connsiteX15" fmla="*/ 43976 w 44231"/>
                <a:gd name="connsiteY15" fmla="*/ 37221 h 52134"/>
                <a:gd name="connsiteX16" fmla="*/ 24091 w 44231"/>
                <a:gd name="connsiteY16" fmla="*/ 20395 h 52134"/>
                <a:gd name="connsiteX17" fmla="*/ 27406 w 44231"/>
                <a:gd name="connsiteY17" fmla="*/ 19248 h 52134"/>
                <a:gd name="connsiteX18" fmla="*/ 28680 w 44231"/>
                <a:gd name="connsiteY18" fmla="*/ 16061 h 52134"/>
                <a:gd name="connsiteX19" fmla="*/ 27406 w 44231"/>
                <a:gd name="connsiteY19" fmla="*/ 12874 h 52134"/>
                <a:gd name="connsiteX20" fmla="*/ 24091 w 44231"/>
                <a:gd name="connsiteY20" fmla="*/ 11727 h 52134"/>
                <a:gd name="connsiteX21" fmla="*/ 12874 w 44231"/>
                <a:gd name="connsiteY21" fmla="*/ 11727 h 52134"/>
                <a:gd name="connsiteX22" fmla="*/ 12874 w 44231"/>
                <a:gd name="connsiteY22" fmla="*/ 20395 h 52134"/>
                <a:gd name="connsiteX23" fmla="*/ 24091 w 44231"/>
                <a:gd name="connsiteY23" fmla="*/ 20395 h 52134"/>
                <a:gd name="connsiteX24" fmla="*/ 26641 w 44231"/>
                <a:gd name="connsiteY24" fmla="*/ 40535 h 52134"/>
                <a:gd name="connsiteX25" fmla="*/ 30082 w 44231"/>
                <a:gd name="connsiteY25" fmla="*/ 39388 h 52134"/>
                <a:gd name="connsiteX26" fmla="*/ 31357 w 44231"/>
                <a:gd name="connsiteY26" fmla="*/ 36073 h 52134"/>
                <a:gd name="connsiteX27" fmla="*/ 30082 w 44231"/>
                <a:gd name="connsiteY27" fmla="*/ 32759 h 52134"/>
                <a:gd name="connsiteX28" fmla="*/ 26641 w 44231"/>
                <a:gd name="connsiteY28" fmla="*/ 31612 h 52134"/>
                <a:gd name="connsiteX29" fmla="*/ 12874 w 44231"/>
                <a:gd name="connsiteY29" fmla="*/ 31612 h 52134"/>
                <a:gd name="connsiteX30" fmla="*/ 12874 w 44231"/>
                <a:gd name="connsiteY30" fmla="*/ 40662 h 52134"/>
                <a:gd name="connsiteX31" fmla="*/ 26641 w 44231"/>
                <a:gd name="connsiteY31" fmla="*/ 40662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44231" h="52134">
                  <a:moveTo>
                    <a:pt x="44231" y="37221"/>
                  </a:moveTo>
                  <a:cubicBezTo>
                    <a:pt x="44231" y="39515"/>
                    <a:pt x="43849" y="41682"/>
                    <a:pt x="42957" y="43466"/>
                  </a:cubicBezTo>
                  <a:cubicBezTo>
                    <a:pt x="42192" y="45251"/>
                    <a:pt x="41045" y="46908"/>
                    <a:pt x="39515" y="48183"/>
                  </a:cubicBezTo>
                  <a:cubicBezTo>
                    <a:pt x="37985" y="49457"/>
                    <a:pt x="36328" y="50477"/>
                    <a:pt x="34289" y="51115"/>
                  </a:cubicBezTo>
                  <a:cubicBezTo>
                    <a:pt x="32249" y="51752"/>
                    <a:pt x="30082" y="52134"/>
                    <a:pt x="27788" y="52134"/>
                  </a:cubicBezTo>
                  <a:lnTo>
                    <a:pt x="0" y="52134"/>
                  </a:lnTo>
                  <a:lnTo>
                    <a:pt x="0" y="0"/>
                  </a:lnTo>
                  <a:lnTo>
                    <a:pt x="24984" y="0"/>
                  </a:lnTo>
                  <a:cubicBezTo>
                    <a:pt x="27278" y="0"/>
                    <a:pt x="29445" y="255"/>
                    <a:pt x="31357" y="892"/>
                  </a:cubicBezTo>
                  <a:cubicBezTo>
                    <a:pt x="33269" y="1530"/>
                    <a:pt x="35054" y="2294"/>
                    <a:pt x="36456" y="3442"/>
                  </a:cubicBezTo>
                  <a:cubicBezTo>
                    <a:pt x="37858" y="4589"/>
                    <a:pt x="39005" y="5991"/>
                    <a:pt x="39770" y="7776"/>
                  </a:cubicBezTo>
                  <a:cubicBezTo>
                    <a:pt x="40535" y="9560"/>
                    <a:pt x="40917" y="11472"/>
                    <a:pt x="40917" y="13767"/>
                  </a:cubicBezTo>
                  <a:cubicBezTo>
                    <a:pt x="40917" y="16061"/>
                    <a:pt x="40535" y="17973"/>
                    <a:pt x="39642" y="19630"/>
                  </a:cubicBezTo>
                  <a:cubicBezTo>
                    <a:pt x="38878" y="21415"/>
                    <a:pt x="37603" y="22944"/>
                    <a:pt x="36201" y="24219"/>
                  </a:cubicBezTo>
                  <a:cubicBezTo>
                    <a:pt x="38750" y="25494"/>
                    <a:pt x="40662" y="27151"/>
                    <a:pt x="41937" y="29318"/>
                  </a:cubicBezTo>
                  <a:cubicBezTo>
                    <a:pt x="43339" y="31485"/>
                    <a:pt x="43976" y="34034"/>
                    <a:pt x="43976" y="37221"/>
                  </a:cubicBezTo>
                  <a:close/>
                  <a:moveTo>
                    <a:pt x="24091" y="20395"/>
                  </a:moveTo>
                  <a:cubicBezTo>
                    <a:pt x="25366" y="20395"/>
                    <a:pt x="26513" y="20012"/>
                    <a:pt x="27406" y="19248"/>
                  </a:cubicBezTo>
                  <a:cubicBezTo>
                    <a:pt x="28298" y="18483"/>
                    <a:pt x="28680" y="17463"/>
                    <a:pt x="28680" y="16061"/>
                  </a:cubicBezTo>
                  <a:cubicBezTo>
                    <a:pt x="28680" y="14659"/>
                    <a:pt x="28298" y="13639"/>
                    <a:pt x="27406" y="12874"/>
                  </a:cubicBezTo>
                  <a:cubicBezTo>
                    <a:pt x="26513" y="12109"/>
                    <a:pt x="25494" y="11727"/>
                    <a:pt x="24091" y="11727"/>
                  </a:cubicBezTo>
                  <a:lnTo>
                    <a:pt x="12874" y="11727"/>
                  </a:lnTo>
                  <a:lnTo>
                    <a:pt x="12874" y="20395"/>
                  </a:lnTo>
                  <a:lnTo>
                    <a:pt x="24091" y="20395"/>
                  </a:lnTo>
                  <a:close/>
                  <a:moveTo>
                    <a:pt x="26641" y="40535"/>
                  </a:moveTo>
                  <a:cubicBezTo>
                    <a:pt x="28043" y="40535"/>
                    <a:pt x="29190" y="40152"/>
                    <a:pt x="30082" y="39388"/>
                  </a:cubicBezTo>
                  <a:cubicBezTo>
                    <a:pt x="30975" y="38623"/>
                    <a:pt x="31357" y="37475"/>
                    <a:pt x="31357" y="36073"/>
                  </a:cubicBezTo>
                  <a:cubicBezTo>
                    <a:pt x="31357" y="34671"/>
                    <a:pt x="30975" y="33524"/>
                    <a:pt x="30082" y="32759"/>
                  </a:cubicBezTo>
                  <a:cubicBezTo>
                    <a:pt x="29190" y="31994"/>
                    <a:pt x="28043" y="31612"/>
                    <a:pt x="26641" y="31612"/>
                  </a:cubicBezTo>
                  <a:lnTo>
                    <a:pt x="12874" y="31612"/>
                  </a:lnTo>
                  <a:lnTo>
                    <a:pt x="12874" y="40662"/>
                  </a:lnTo>
                  <a:lnTo>
                    <a:pt x="26641" y="40662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0" name="Szabadkézi sokszög: alakzat 19">
              <a:extLst>
                <a:ext uri="{FF2B5EF4-FFF2-40B4-BE49-F238E27FC236}">
                  <a16:creationId xmlns:a16="http://schemas.microsoft.com/office/drawing/2014/main" id="{BAE5EB72-4591-1FE0-EF6B-5635A95F5456}"/>
                </a:ext>
              </a:extLst>
            </p:cNvPr>
            <p:cNvSpPr/>
            <p:nvPr/>
          </p:nvSpPr>
          <p:spPr>
            <a:xfrm>
              <a:off x="9268552" y="781445"/>
              <a:ext cx="34926" cy="52134"/>
            </a:xfrm>
            <a:custGeom>
              <a:avLst/>
              <a:gdLst>
                <a:gd name="connsiteX0" fmla="*/ 34926 w 34926"/>
                <a:gd name="connsiteY0" fmla="*/ 52134 h 52134"/>
                <a:gd name="connsiteX1" fmla="*/ 0 w 34926"/>
                <a:gd name="connsiteY1" fmla="*/ 52134 h 52134"/>
                <a:gd name="connsiteX2" fmla="*/ 0 w 34926"/>
                <a:gd name="connsiteY2" fmla="*/ 0 h 52134"/>
                <a:gd name="connsiteX3" fmla="*/ 34926 w 34926"/>
                <a:gd name="connsiteY3" fmla="*/ 0 h 52134"/>
                <a:gd name="connsiteX4" fmla="*/ 34926 w 34926"/>
                <a:gd name="connsiteY4" fmla="*/ 11854 h 52134"/>
                <a:gd name="connsiteX5" fmla="*/ 12747 w 34926"/>
                <a:gd name="connsiteY5" fmla="*/ 11854 h 52134"/>
                <a:gd name="connsiteX6" fmla="*/ 12747 w 34926"/>
                <a:gd name="connsiteY6" fmla="*/ 20012 h 52134"/>
                <a:gd name="connsiteX7" fmla="*/ 31357 w 34926"/>
                <a:gd name="connsiteY7" fmla="*/ 20012 h 52134"/>
                <a:gd name="connsiteX8" fmla="*/ 31357 w 34926"/>
                <a:gd name="connsiteY8" fmla="*/ 31612 h 52134"/>
                <a:gd name="connsiteX9" fmla="*/ 12747 w 34926"/>
                <a:gd name="connsiteY9" fmla="*/ 31612 h 52134"/>
                <a:gd name="connsiteX10" fmla="*/ 12747 w 34926"/>
                <a:gd name="connsiteY10" fmla="*/ 40280 h 52134"/>
                <a:gd name="connsiteX11" fmla="*/ 34926 w 34926"/>
                <a:gd name="connsiteY11" fmla="*/ 40280 h 52134"/>
                <a:gd name="connsiteX12" fmla="*/ 34926 w 34926"/>
                <a:gd name="connsiteY12" fmla="*/ 52134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926" h="52134">
                  <a:moveTo>
                    <a:pt x="34926" y="52134"/>
                  </a:moveTo>
                  <a:lnTo>
                    <a:pt x="0" y="52134"/>
                  </a:lnTo>
                  <a:lnTo>
                    <a:pt x="0" y="0"/>
                  </a:lnTo>
                  <a:lnTo>
                    <a:pt x="34926" y="0"/>
                  </a:lnTo>
                  <a:lnTo>
                    <a:pt x="34926" y="11854"/>
                  </a:lnTo>
                  <a:lnTo>
                    <a:pt x="12747" y="11854"/>
                  </a:lnTo>
                  <a:lnTo>
                    <a:pt x="12747" y="20012"/>
                  </a:lnTo>
                  <a:lnTo>
                    <a:pt x="31357" y="20012"/>
                  </a:lnTo>
                  <a:lnTo>
                    <a:pt x="31357" y="31612"/>
                  </a:lnTo>
                  <a:lnTo>
                    <a:pt x="12747" y="31612"/>
                  </a:lnTo>
                  <a:lnTo>
                    <a:pt x="12747" y="40280"/>
                  </a:lnTo>
                  <a:lnTo>
                    <a:pt x="34926" y="40280"/>
                  </a:lnTo>
                  <a:lnTo>
                    <a:pt x="34926" y="52134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1" name="Szabadkézi sokszög: alakzat 20">
              <a:extLst>
                <a:ext uri="{FF2B5EF4-FFF2-40B4-BE49-F238E27FC236}">
                  <a16:creationId xmlns:a16="http://schemas.microsoft.com/office/drawing/2014/main" id="{F5DB2059-1697-91C5-9A40-28916F9FEE31}"/>
                </a:ext>
              </a:extLst>
            </p:cNvPr>
            <p:cNvSpPr/>
            <p:nvPr/>
          </p:nvSpPr>
          <p:spPr>
            <a:xfrm>
              <a:off x="9312529" y="781445"/>
              <a:ext cx="45251" cy="52134"/>
            </a:xfrm>
            <a:custGeom>
              <a:avLst/>
              <a:gdLst>
                <a:gd name="connsiteX0" fmla="*/ 45251 w 45251"/>
                <a:gd name="connsiteY0" fmla="*/ 52134 h 52134"/>
                <a:gd name="connsiteX1" fmla="*/ 30847 w 45251"/>
                <a:gd name="connsiteY1" fmla="*/ 52134 h 52134"/>
                <a:gd name="connsiteX2" fmla="*/ 20395 w 45251"/>
                <a:gd name="connsiteY2" fmla="*/ 34544 h 52134"/>
                <a:gd name="connsiteX3" fmla="*/ 12747 w 45251"/>
                <a:gd name="connsiteY3" fmla="*/ 34544 h 52134"/>
                <a:gd name="connsiteX4" fmla="*/ 12747 w 45251"/>
                <a:gd name="connsiteY4" fmla="*/ 52134 h 52134"/>
                <a:gd name="connsiteX5" fmla="*/ 0 w 45251"/>
                <a:gd name="connsiteY5" fmla="*/ 52134 h 52134"/>
                <a:gd name="connsiteX6" fmla="*/ 0 w 45251"/>
                <a:gd name="connsiteY6" fmla="*/ 0 h 52134"/>
                <a:gd name="connsiteX7" fmla="*/ 25621 w 45251"/>
                <a:gd name="connsiteY7" fmla="*/ 0 h 52134"/>
                <a:gd name="connsiteX8" fmla="*/ 32759 w 45251"/>
                <a:gd name="connsiteY8" fmla="*/ 1147 h 52134"/>
                <a:gd name="connsiteX9" fmla="*/ 38495 w 45251"/>
                <a:gd name="connsiteY9" fmla="*/ 4461 h 52134"/>
                <a:gd name="connsiteX10" fmla="*/ 42319 w 45251"/>
                <a:gd name="connsiteY10" fmla="*/ 9688 h 52134"/>
                <a:gd name="connsiteX11" fmla="*/ 43721 w 45251"/>
                <a:gd name="connsiteY11" fmla="*/ 16698 h 52134"/>
                <a:gd name="connsiteX12" fmla="*/ 40917 w 45251"/>
                <a:gd name="connsiteY12" fmla="*/ 27023 h 52134"/>
                <a:gd name="connsiteX13" fmla="*/ 33269 w 45251"/>
                <a:gd name="connsiteY13" fmla="*/ 33269 h 52134"/>
                <a:gd name="connsiteX14" fmla="*/ 45251 w 45251"/>
                <a:gd name="connsiteY14" fmla="*/ 52134 h 52134"/>
                <a:gd name="connsiteX15" fmla="*/ 24729 w 45251"/>
                <a:gd name="connsiteY15" fmla="*/ 23199 h 52134"/>
                <a:gd name="connsiteX16" fmla="*/ 29190 w 45251"/>
                <a:gd name="connsiteY16" fmla="*/ 21670 h 52134"/>
                <a:gd name="connsiteX17" fmla="*/ 30975 w 45251"/>
                <a:gd name="connsiteY17" fmla="*/ 17463 h 52134"/>
                <a:gd name="connsiteX18" fmla="*/ 29190 w 45251"/>
                <a:gd name="connsiteY18" fmla="*/ 13257 h 52134"/>
                <a:gd name="connsiteX19" fmla="*/ 24729 w 45251"/>
                <a:gd name="connsiteY19" fmla="*/ 11727 h 52134"/>
                <a:gd name="connsiteX20" fmla="*/ 12874 w 45251"/>
                <a:gd name="connsiteY20" fmla="*/ 11727 h 52134"/>
                <a:gd name="connsiteX21" fmla="*/ 12874 w 45251"/>
                <a:gd name="connsiteY21" fmla="*/ 23327 h 52134"/>
                <a:gd name="connsiteX22" fmla="*/ 24729 w 45251"/>
                <a:gd name="connsiteY22" fmla="*/ 23327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5251" h="52134">
                  <a:moveTo>
                    <a:pt x="45251" y="52134"/>
                  </a:moveTo>
                  <a:lnTo>
                    <a:pt x="30847" y="52134"/>
                  </a:lnTo>
                  <a:lnTo>
                    <a:pt x="20395" y="34544"/>
                  </a:lnTo>
                  <a:lnTo>
                    <a:pt x="12747" y="34544"/>
                  </a:lnTo>
                  <a:lnTo>
                    <a:pt x="12747" y="52134"/>
                  </a:lnTo>
                  <a:lnTo>
                    <a:pt x="0" y="52134"/>
                  </a:lnTo>
                  <a:lnTo>
                    <a:pt x="0" y="0"/>
                  </a:lnTo>
                  <a:lnTo>
                    <a:pt x="25621" y="0"/>
                  </a:lnTo>
                  <a:cubicBezTo>
                    <a:pt x="28170" y="0"/>
                    <a:pt x="30592" y="382"/>
                    <a:pt x="32759" y="1147"/>
                  </a:cubicBezTo>
                  <a:cubicBezTo>
                    <a:pt x="34926" y="1912"/>
                    <a:pt x="36966" y="3059"/>
                    <a:pt x="38495" y="4461"/>
                  </a:cubicBezTo>
                  <a:cubicBezTo>
                    <a:pt x="40152" y="5864"/>
                    <a:pt x="41427" y="7648"/>
                    <a:pt x="42319" y="9688"/>
                  </a:cubicBezTo>
                  <a:cubicBezTo>
                    <a:pt x="43212" y="11727"/>
                    <a:pt x="43721" y="14149"/>
                    <a:pt x="43721" y="16698"/>
                  </a:cubicBezTo>
                  <a:cubicBezTo>
                    <a:pt x="43721" y="20650"/>
                    <a:pt x="42829" y="24091"/>
                    <a:pt x="40917" y="27023"/>
                  </a:cubicBezTo>
                  <a:cubicBezTo>
                    <a:pt x="39005" y="29955"/>
                    <a:pt x="36456" y="31994"/>
                    <a:pt x="33269" y="33269"/>
                  </a:cubicBezTo>
                  <a:lnTo>
                    <a:pt x="45251" y="52134"/>
                  </a:lnTo>
                  <a:close/>
                  <a:moveTo>
                    <a:pt x="24729" y="23199"/>
                  </a:moveTo>
                  <a:cubicBezTo>
                    <a:pt x="26513" y="23199"/>
                    <a:pt x="27915" y="22689"/>
                    <a:pt x="29190" y="21670"/>
                  </a:cubicBezTo>
                  <a:cubicBezTo>
                    <a:pt x="30337" y="20650"/>
                    <a:pt x="30975" y="19248"/>
                    <a:pt x="30975" y="17463"/>
                  </a:cubicBezTo>
                  <a:cubicBezTo>
                    <a:pt x="30975" y="15679"/>
                    <a:pt x="30337" y="14276"/>
                    <a:pt x="29190" y="13257"/>
                  </a:cubicBezTo>
                  <a:cubicBezTo>
                    <a:pt x="28043" y="12237"/>
                    <a:pt x="26513" y="11727"/>
                    <a:pt x="24729" y="11727"/>
                  </a:cubicBezTo>
                  <a:lnTo>
                    <a:pt x="12874" y="11727"/>
                  </a:lnTo>
                  <a:lnTo>
                    <a:pt x="12874" y="23327"/>
                  </a:lnTo>
                  <a:lnTo>
                    <a:pt x="24729" y="23327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2" name="Szabadkézi sokszög: alakzat 21">
              <a:extLst>
                <a:ext uri="{FF2B5EF4-FFF2-40B4-BE49-F238E27FC236}">
                  <a16:creationId xmlns:a16="http://schemas.microsoft.com/office/drawing/2014/main" id="{79378B13-914D-CDCF-0678-DE1450B14F35}"/>
                </a:ext>
              </a:extLst>
            </p:cNvPr>
            <p:cNvSpPr/>
            <p:nvPr/>
          </p:nvSpPr>
          <p:spPr>
            <a:xfrm>
              <a:off x="9381744" y="781062"/>
              <a:ext cx="54811" cy="53026"/>
            </a:xfrm>
            <a:custGeom>
              <a:avLst/>
              <a:gdLst>
                <a:gd name="connsiteX0" fmla="*/ 54811 w 54811"/>
                <a:gd name="connsiteY0" fmla="*/ 26513 h 53026"/>
                <a:gd name="connsiteX1" fmla="*/ 52644 w 54811"/>
                <a:gd name="connsiteY1" fmla="*/ 36966 h 53026"/>
                <a:gd name="connsiteX2" fmla="*/ 46781 w 54811"/>
                <a:gd name="connsiteY2" fmla="*/ 45378 h 53026"/>
                <a:gd name="connsiteX3" fmla="*/ 38113 w 54811"/>
                <a:gd name="connsiteY3" fmla="*/ 50987 h 53026"/>
                <a:gd name="connsiteX4" fmla="*/ 27406 w 54811"/>
                <a:gd name="connsiteY4" fmla="*/ 53027 h 53026"/>
                <a:gd name="connsiteX5" fmla="*/ 16698 w 54811"/>
                <a:gd name="connsiteY5" fmla="*/ 50987 h 53026"/>
                <a:gd name="connsiteX6" fmla="*/ 8030 w 54811"/>
                <a:gd name="connsiteY6" fmla="*/ 45378 h 53026"/>
                <a:gd name="connsiteX7" fmla="*/ 2167 w 54811"/>
                <a:gd name="connsiteY7" fmla="*/ 36966 h 53026"/>
                <a:gd name="connsiteX8" fmla="*/ 0 w 54811"/>
                <a:gd name="connsiteY8" fmla="*/ 26513 h 53026"/>
                <a:gd name="connsiteX9" fmla="*/ 2167 w 54811"/>
                <a:gd name="connsiteY9" fmla="*/ 16061 h 53026"/>
                <a:gd name="connsiteX10" fmla="*/ 8030 w 54811"/>
                <a:gd name="connsiteY10" fmla="*/ 7648 h 53026"/>
                <a:gd name="connsiteX11" fmla="*/ 16698 w 54811"/>
                <a:gd name="connsiteY11" fmla="*/ 2039 h 53026"/>
                <a:gd name="connsiteX12" fmla="*/ 27406 w 54811"/>
                <a:gd name="connsiteY12" fmla="*/ 0 h 53026"/>
                <a:gd name="connsiteX13" fmla="*/ 38113 w 54811"/>
                <a:gd name="connsiteY13" fmla="*/ 2039 h 53026"/>
                <a:gd name="connsiteX14" fmla="*/ 46781 w 54811"/>
                <a:gd name="connsiteY14" fmla="*/ 7648 h 53026"/>
                <a:gd name="connsiteX15" fmla="*/ 52644 w 54811"/>
                <a:gd name="connsiteY15" fmla="*/ 16061 h 53026"/>
                <a:gd name="connsiteX16" fmla="*/ 54811 w 54811"/>
                <a:gd name="connsiteY16" fmla="*/ 26513 h 53026"/>
                <a:gd name="connsiteX17" fmla="*/ 41555 w 54811"/>
                <a:gd name="connsiteY17" fmla="*/ 26513 h 53026"/>
                <a:gd name="connsiteX18" fmla="*/ 40535 w 54811"/>
                <a:gd name="connsiteY18" fmla="*/ 20650 h 53026"/>
                <a:gd name="connsiteX19" fmla="*/ 37603 w 54811"/>
                <a:gd name="connsiteY19" fmla="*/ 15933 h 53026"/>
                <a:gd name="connsiteX20" fmla="*/ 33142 w 54811"/>
                <a:gd name="connsiteY20" fmla="*/ 12874 h 53026"/>
                <a:gd name="connsiteX21" fmla="*/ 27533 w 54811"/>
                <a:gd name="connsiteY21" fmla="*/ 11727 h 53026"/>
                <a:gd name="connsiteX22" fmla="*/ 21924 w 54811"/>
                <a:gd name="connsiteY22" fmla="*/ 12874 h 53026"/>
                <a:gd name="connsiteX23" fmla="*/ 17463 w 54811"/>
                <a:gd name="connsiteY23" fmla="*/ 15933 h 53026"/>
                <a:gd name="connsiteX24" fmla="*/ 14531 w 54811"/>
                <a:gd name="connsiteY24" fmla="*/ 20650 h 53026"/>
                <a:gd name="connsiteX25" fmla="*/ 13512 w 54811"/>
                <a:gd name="connsiteY25" fmla="*/ 26513 h 53026"/>
                <a:gd name="connsiteX26" fmla="*/ 14531 w 54811"/>
                <a:gd name="connsiteY26" fmla="*/ 32377 h 53026"/>
                <a:gd name="connsiteX27" fmla="*/ 17463 w 54811"/>
                <a:gd name="connsiteY27" fmla="*/ 36966 h 53026"/>
                <a:gd name="connsiteX28" fmla="*/ 21924 w 54811"/>
                <a:gd name="connsiteY28" fmla="*/ 40025 h 53026"/>
                <a:gd name="connsiteX29" fmla="*/ 27533 w 54811"/>
                <a:gd name="connsiteY29" fmla="*/ 41172 h 53026"/>
                <a:gd name="connsiteX30" fmla="*/ 33142 w 54811"/>
                <a:gd name="connsiteY30" fmla="*/ 40025 h 53026"/>
                <a:gd name="connsiteX31" fmla="*/ 37603 w 54811"/>
                <a:gd name="connsiteY31" fmla="*/ 36966 h 53026"/>
                <a:gd name="connsiteX32" fmla="*/ 40535 w 54811"/>
                <a:gd name="connsiteY32" fmla="*/ 32377 h 53026"/>
                <a:gd name="connsiteX33" fmla="*/ 41555 w 54811"/>
                <a:gd name="connsiteY33" fmla="*/ 26513 h 5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4811" h="53026">
                  <a:moveTo>
                    <a:pt x="54811" y="26513"/>
                  </a:moveTo>
                  <a:cubicBezTo>
                    <a:pt x="54811" y="30210"/>
                    <a:pt x="54046" y="33779"/>
                    <a:pt x="52644" y="36966"/>
                  </a:cubicBezTo>
                  <a:cubicBezTo>
                    <a:pt x="51242" y="40152"/>
                    <a:pt x="49330" y="42957"/>
                    <a:pt x="46781" y="45378"/>
                  </a:cubicBezTo>
                  <a:cubicBezTo>
                    <a:pt x="44231" y="47800"/>
                    <a:pt x="41427" y="49585"/>
                    <a:pt x="38113" y="50987"/>
                  </a:cubicBezTo>
                  <a:cubicBezTo>
                    <a:pt x="34799" y="52389"/>
                    <a:pt x="31230" y="53027"/>
                    <a:pt x="27406" y="53027"/>
                  </a:cubicBezTo>
                  <a:cubicBezTo>
                    <a:pt x="23582" y="53027"/>
                    <a:pt x="20012" y="52389"/>
                    <a:pt x="16698" y="50987"/>
                  </a:cubicBezTo>
                  <a:cubicBezTo>
                    <a:pt x="13384" y="49585"/>
                    <a:pt x="10452" y="47800"/>
                    <a:pt x="8030" y="45378"/>
                  </a:cubicBezTo>
                  <a:cubicBezTo>
                    <a:pt x="5609" y="42957"/>
                    <a:pt x="3569" y="40152"/>
                    <a:pt x="2167" y="36966"/>
                  </a:cubicBezTo>
                  <a:cubicBezTo>
                    <a:pt x="765" y="33779"/>
                    <a:pt x="0" y="30210"/>
                    <a:pt x="0" y="26513"/>
                  </a:cubicBezTo>
                  <a:cubicBezTo>
                    <a:pt x="0" y="22817"/>
                    <a:pt x="765" y="19248"/>
                    <a:pt x="2167" y="16061"/>
                  </a:cubicBezTo>
                  <a:cubicBezTo>
                    <a:pt x="3569" y="12874"/>
                    <a:pt x="5481" y="10070"/>
                    <a:pt x="8030" y="7648"/>
                  </a:cubicBezTo>
                  <a:cubicBezTo>
                    <a:pt x="10452" y="5226"/>
                    <a:pt x="13384" y="3442"/>
                    <a:pt x="16698" y="2039"/>
                  </a:cubicBezTo>
                  <a:cubicBezTo>
                    <a:pt x="20012" y="637"/>
                    <a:pt x="23582" y="0"/>
                    <a:pt x="27406" y="0"/>
                  </a:cubicBezTo>
                  <a:cubicBezTo>
                    <a:pt x="31230" y="0"/>
                    <a:pt x="34799" y="637"/>
                    <a:pt x="38113" y="2039"/>
                  </a:cubicBezTo>
                  <a:cubicBezTo>
                    <a:pt x="41427" y="3442"/>
                    <a:pt x="44359" y="5226"/>
                    <a:pt x="46781" y="7648"/>
                  </a:cubicBezTo>
                  <a:cubicBezTo>
                    <a:pt x="49203" y="10070"/>
                    <a:pt x="51242" y="12874"/>
                    <a:pt x="52644" y="16061"/>
                  </a:cubicBezTo>
                  <a:cubicBezTo>
                    <a:pt x="54046" y="19248"/>
                    <a:pt x="54811" y="22817"/>
                    <a:pt x="54811" y="26513"/>
                  </a:cubicBezTo>
                  <a:close/>
                  <a:moveTo>
                    <a:pt x="41555" y="26513"/>
                  </a:moveTo>
                  <a:cubicBezTo>
                    <a:pt x="41555" y="24346"/>
                    <a:pt x="41172" y="22434"/>
                    <a:pt x="40535" y="20650"/>
                  </a:cubicBezTo>
                  <a:cubicBezTo>
                    <a:pt x="39770" y="18865"/>
                    <a:pt x="38878" y="17336"/>
                    <a:pt x="37603" y="15933"/>
                  </a:cubicBezTo>
                  <a:cubicBezTo>
                    <a:pt x="36328" y="14531"/>
                    <a:pt x="34926" y="13639"/>
                    <a:pt x="33142" y="12874"/>
                  </a:cubicBezTo>
                  <a:cubicBezTo>
                    <a:pt x="31357" y="12109"/>
                    <a:pt x="29573" y="11727"/>
                    <a:pt x="27533" y="11727"/>
                  </a:cubicBezTo>
                  <a:cubicBezTo>
                    <a:pt x="25494" y="11727"/>
                    <a:pt x="23709" y="12109"/>
                    <a:pt x="21924" y="12874"/>
                  </a:cubicBezTo>
                  <a:cubicBezTo>
                    <a:pt x="20140" y="13639"/>
                    <a:pt x="18738" y="14659"/>
                    <a:pt x="17463" y="15933"/>
                  </a:cubicBezTo>
                  <a:cubicBezTo>
                    <a:pt x="16188" y="17208"/>
                    <a:pt x="15296" y="18738"/>
                    <a:pt x="14531" y="20650"/>
                  </a:cubicBezTo>
                  <a:cubicBezTo>
                    <a:pt x="13767" y="22434"/>
                    <a:pt x="13512" y="24346"/>
                    <a:pt x="13512" y="26513"/>
                  </a:cubicBezTo>
                  <a:cubicBezTo>
                    <a:pt x="13512" y="28680"/>
                    <a:pt x="13894" y="30592"/>
                    <a:pt x="14531" y="32377"/>
                  </a:cubicBezTo>
                  <a:cubicBezTo>
                    <a:pt x="15169" y="34161"/>
                    <a:pt x="16188" y="35691"/>
                    <a:pt x="17463" y="36966"/>
                  </a:cubicBezTo>
                  <a:cubicBezTo>
                    <a:pt x="18738" y="38240"/>
                    <a:pt x="20267" y="39260"/>
                    <a:pt x="21924" y="40025"/>
                  </a:cubicBezTo>
                  <a:cubicBezTo>
                    <a:pt x="23709" y="40790"/>
                    <a:pt x="25494" y="41172"/>
                    <a:pt x="27533" y="41172"/>
                  </a:cubicBezTo>
                  <a:cubicBezTo>
                    <a:pt x="29573" y="41172"/>
                    <a:pt x="31357" y="40790"/>
                    <a:pt x="33142" y="40025"/>
                  </a:cubicBezTo>
                  <a:cubicBezTo>
                    <a:pt x="34799" y="39260"/>
                    <a:pt x="36328" y="38240"/>
                    <a:pt x="37603" y="36966"/>
                  </a:cubicBezTo>
                  <a:cubicBezTo>
                    <a:pt x="38878" y="35691"/>
                    <a:pt x="39770" y="34161"/>
                    <a:pt x="40535" y="32377"/>
                  </a:cubicBezTo>
                  <a:cubicBezTo>
                    <a:pt x="41300" y="30592"/>
                    <a:pt x="41555" y="28680"/>
                    <a:pt x="41555" y="2651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3" name="Szabadkézi sokszög: alakzat 22">
              <a:extLst>
                <a:ext uri="{FF2B5EF4-FFF2-40B4-BE49-F238E27FC236}">
                  <a16:creationId xmlns:a16="http://schemas.microsoft.com/office/drawing/2014/main" id="{3191F9E0-1BC6-D4BF-E890-FEA3E6A1A128}"/>
                </a:ext>
              </a:extLst>
            </p:cNvPr>
            <p:cNvSpPr/>
            <p:nvPr/>
          </p:nvSpPr>
          <p:spPr>
            <a:xfrm>
              <a:off x="9445223" y="781445"/>
              <a:ext cx="34926" cy="52134"/>
            </a:xfrm>
            <a:custGeom>
              <a:avLst/>
              <a:gdLst>
                <a:gd name="connsiteX0" fmla="*/ 34926 w 34926"/>
                <a:gd name="connsiteY0" fmla="*/ 11854 h 52134"/>
                <a:gd name="connsiteX1" fmla="*/ 12747 w 34926"/>
                <a:gd name="connsiteY1" fmla="*/ 11854 h 52134"/>
                <a:gd name="connsiteX2" fmla="*/ 12747 w 34926"/>
                <a:gd name="connsiteY2" fmla="*/ 21415 h 52134"/>
                <a:gd name="connsiteX3" fmla="*/ 31357 w 34926"/>
                <a:gd name="connsiteY3" fmla="*/ 21415 h 52134"/>
                <a:gd name="connsiteX4" fmla="*/ 31357 w 34926"/>
                <a:gd name="connsiteY4" fmla="*/ 33269 h 52134"/>
                <a:gd name="connsiteX5" fmla="*/ 12747 w 34926"/>
                <a:gd name="connsiteY5" fmla="*/ 33269 h 52134"/>
                <a:gd name="connsiteX6" fmla="*/ 12747 w 34926"/>
                <a:gd name="connsiteY6" fmla="*/ 52134 h 52134"/>
                <a:gd name="connsiteX7" fmla="*/ 0 w 34926"/>
                <a:gd name="connsiteY7" fmla="*/ 52134 h 52134"/>
                <a:gd name="connsiteX8" fmla="*/ 0 w 34926"/>
                <a:gd name="connsiteY8" fmla="*/ 0 h 52134"/>
                <a:gd name="connsiteX9" fmla="*/ 34926 w 34926"/>
                <a:gd name="connsiteY9" fmla="*/ 0 h 52134"/>
                <a:gd name="connsiteX10" fmla="*/ 34926 w 34926"/>
                <a:gd name="connsiteY10" fmla="*/ 11854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26" h="52134">
                  <a:moveTo>
                    <a:pt x="34926" y="11854"/>
                  </a:moveTo>
                  <a:lnTo>
                    <a:pt x="12747" y="11854"/>
                  </a:lnTo>
                  <a:lnTo>
                    <a:pt x="12747" y="21415"/>
                  </a:lnTo>
                  <a:lnTo>
                    <a:pt x="31357" y="21415"/>
                  </a:lnTo>
                  <a:lnTo>
                    <a:pt x="31357" y="33269"/>
                  </a:lnTo>
                  <a:lnTo>
                    <a:pt x="12747" y="33269"/>
                  </a:lnTo>
                  <a:lnTo>
                    <a:pt x="12747" y="52134"/>
                  </a:lnTo>
                  <a:lnTo>
                    <a:pt x="0" y="52134"/>
                  </a:lnTo>
                  <a:lnTo>
                    <a:pt x="0" y="0"/>
                  </a:lnTo>
                  <a:lnTo>
                    <a:pt x="34926" y="0"/>
                  </a:lnTo>
                  <a:lnTo>
                    <a:pt x="34926" y="11854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4" name="Szabadkézi sokszög: alakzat 23">
              <a:extLst>
                <a:ext uri="{FF2B5EF4-FFF2-40B4-BE49-F238E27FC236}">
                  <a16:creationId xmlns:a16="http://schemas.microsoft.com/office/drawing/2014/main" id="{4B202061-C3C3-FEAA-7F17-DC9D940B46EE}"/>
                </a:ext>
              </a:extLst>
            </p:cNvPr>
            <p:cNvSpPr/>
            <p:nvPr/>
          </p:nvSpPr>
          <p:spPr>
            <a:xfrm>
              <a:off x="9507044" y="779788"/>
              <a:ext cx="53281" cy="53791"/>
            </a:xfrm>
            <a:custGeom>
              <a:avLst/>
              <a:gdLst>
                <a:gd name="connsiteX0" fmla="*/ 52644 w 53281"/>
                <a:gd name="connsiteY0" fmla="*/ 0 h 53791"/>
                <a:gd name="connsiteX1" fmla="*/ 53282 w 53281"/>
                <a:gd name="connsiteY1" fmla="*/ 0 h 53791"/>
                <a:gd name="connsiteX2" fmla="*/ 53282 w 53281"/>
                <a:gd name="connsiteY2" fmla="*/ 53791 h 53791"/>
                <a:gd name="connsiteX3" fmla="*/ 40535 w 53281"/>
                <a:gd name="connsiteY3" fmla="*/ 53791 h 53791"/>
                <a:gd name="connsiteX4" fmla="*/ 40535 w 53281"/>
                <a:gd name="connsiteY4" fmla="*/ 27278 h 53791"/>
                <a:gd name="connsiteX5" fmla="*/ 26641 w 53281"/>
                <a:gd name="connsiteY5" fmla="*/ 41682 h 53791"/>
                <a:gd name="connsiteX6" fmla="*/ 12747 w 53281"/>
                <a:gd name="connsiteY6" fmla="*/ 27278 h 53791"/>
                <a:gd name="connsiteX7" fmla="*/ 12747 w 53281"/>
                <a:gd name="connsiteY7" fmla="*/ 53791 h 53791"/>
                <a:gd name="connsiteX8" fmla="*/ 0 w 53281"/>
                <a:gd name="connsiteY8" fmla="*/ 53791 h 53791"/>
                <a:gd name="connsiteX9" fmla="*/ 0 w 53281"/>
                <a:gd name="connsiteY9" fmla="*/ 0 h 53791"/>
                <a:gd name="connsiteX10" fmla="*/ 637 w 53281"/>
                <a:gd name="connsiteY10" fmla="*/ 0 h 53791"/>
                <a:gd name="connsiteX11" fmla="*/ 26768 w 53281"/>
                <a:gd name="connsiteY11" fmla="*/ 25111 h 53791"/>
                <a:gd name="connsiteX12" fmla="*/ 52899 w 53281"/>
                <a:gd name="connsiteY12" fmla="*/ 0 h 53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3281" h="53791">
                  <a:moveTo>
                    <a:pt x="52644" y="0"/>
                  </a:moveTo>
                  <a:lnTo>
                    <a:pt x="53282" y="0"/>
                  </a:lnTo>
                  <a:lnTo>
                    <a:pt x="53282" y="53791"/>
                  </a:lnTo>
                  <a:lnTo>
                    <a:pt x="40535" y="53791"/>
                  </a:lnTo>
                  <a:lnTo>
                    <a:pt x="40535" y="27278"/>
                  </a:lnTo>
                  <a:lnTo>
                    <a:pt x="26641" y="41682"/>
                  </a:lnTo>
                  <a:lnTo>
                    <a:pt x="12747" y="27278"/>
                  </a:lnTo>
                  <a:lnTo>
                    <a:pt x="12747" y="53791"/>
                  </a:lnTo>
                  <a:lnTo>
                    <a:pt x="0" y="53791"/>
                  </a:lnTo>
                  <a:lnTo>
                    <a:pt x="0" y="0"/>
                  </a:lnTo>
                  <a:lnTo>
                    <a:pt x="637" y="0"/>
                  </a:lnTo>
                  <a:lnTo>
                    <a:pt x="26768" y="25111"/>
                  </a:lnTo>
                  <a:lnTo>
                    <a:pt x="52899" y="0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5" name="Szabadkézi sokszög: alakzat 24">
              <a:extLst>
                <a:ext uri="{FF2B5EF4-FFF2-40B4-BE49-F238E27FC236}">
                  <a16:creationId xmlns:a16="http://schemas.microsoft.com/office/drawing/2014/main" id="{6C09E7AC-70F5-7D91-CEC6-95D31BA78BFD}"/>
                </a:ext>
              </a:extLst>
            </p:cNvPr>
            <p:cNvSpPr/>
            <p:nvPr/>
          </p:nvSpPr>
          <p:spPr>
            <a:xfrm>
              <a:off x="9568739" y="781062"/>
              <a:ext cx="54811" cy="53026"/>
            </a:xfrm>
            <a:custGeom>
              <a:avLst/>
              <a:gdLst>
                <a:gd name="connsiteX0" fmla="*/ 54811 w 54811"/>
                <a:gd name="connsiteY0" fmla="*/ 26513 h 53026"/>
                <a:gd name="connsiteX1" fmla="*/ 52644 w 54811"/>
                <a:gd name="connsiteY1" fmla="*/ 36966 h 53026"/>
                <a:gd name="connsiteX2" fmla="*/ 46781 w 54811"/>
                <a:gd name="connsiteY2" fmla="*/ 45378 h 53026"/>
                <a:gd name="connsiteX3" fmla="*/ 38113 w 54811"/>
                <a:gd name="connsiteY3" fmla="*/ 50987 h 53026"/>
                <a:gd name="connsiteX4" fmla="*/ 27406 w 54811"/>
                <a:gd name="connsiteY4" fmla="*/ 53027 h 53026"/>
                <a:gd name="connsiteX5" fmla="*/ 16698 w 54811"/>
                <a:gd name="connsiteY5" fmla="*/ 50987 h 53026"/>
                <a:gd name="connsiteX6" fmla="*/ 8031 w 54811"/>
                <a:gd name="connsiteY6" fmla="*/ 45378 h 53026"/>
                <a:gd name="connsiteX7" fmla="*/ 2167 w 54811"/>
                <a:gd name="connsiteY7" fmla="*/ 36966 h 53026"/>
                <a:gd name="connsiteX8" fmla="*/ 0 w 54811"/>
                <a:gd name="connsiteY8" fmla="*/ 26513 h 53026"/>
                <a:gd name="connsiteX9" fmla="*/ 2167 w 54811"/>
                <a:gd name="connsiteY9" fmla="*/ 16061 h 53026"/>
                <a:gd name="connsiteX10" fmla="*/ 8031 w 54811"/>
                <a:gd name="connsiteY10" fmla="*/ 7648 h 53026"/>
                <a:gd name="connsiteX11" fmla="*/ 16698 w 54811"/>
                <a:gd name="connsiteY11" fmla="*/ 2039 h 53026"/>
                <a:gd name="connsiteX12" fmla="*/ 27406 w 54811"/>
                <a:gd name="connsiteY12" fmla="*/ 0 h 53026"/>
                <a:gd name="connsiteX13" fmla="*/ 38113 w 54811"/>
                <a:gd name="connsiteY13" fmla="*/ 2039 h 53026"/>
                <a:gd name="connsiteX14" fmla="*/ 46781 w 54811"/>
                <a:gd name="connsiteY14" fmla="*/ 7648 h 53026"/>
                <a:gd name="connsiteX15" fmla="*/ 52644 w 54811"/>
                <a:gd name="connsiteY15" fmla="*/ 16061 h 53026"/>
                <a:gd name="connsiteX16" fmla="*/ 54811 w 54811"/>
                <a:gd name="connsiteY16" fmla="*/ 26513 h 53026"/>
                <a:gd name="connsiteX17" fmla="*/ 41555 w 54811"/>
                <a:gd name="connsiteY17" fmla="*/ 26513 h 53026"/>
                <a:gd name="connsiteX18" fmla="*/ 40535 w 54811"/>
                <a:gd name="connsiteY18" fmla="*/ 20650 h 53026"/>
                <a:gd name="connsiteX19" fmla="*/ 37603 w 54811"/>
                <a:gd name="connsiteY19" fmla="*/ 15933 h 53026"/>
                <a:gd name="connsiteX20" fmla="*/ 33142 w 54811"/>
                <a:gd name="connsiteY20" fmla="*/ 12874 h 53026"/>
                <a:gd name="connsiteX21" fmla="*/ 27533 w 54811"/>
                <a:gd name="connsiteY21" fmla="*/ 11727 h 53026"/>
                <a:gd name="connsiteX22" fmla="*/ 21924 w 54811"/>
                <a:gd name="connsiteY22" fmla="*/ 12874 h 53026"/>
                <a:gd name="connsiteX23" fmla="*/ 17463 w 54811"/>
                <a:gd name="connsiteY23" fmla="*/ 15933 h 53026"/>
                <a:gd name="connsiteX24" fmla="*/ 14531 w 54811"/>
                <a:gd name="connsiteY24" fmla="*/ 20650 h 53026"/>
                <a:gd name="connsiteX25" fmla="*/ 13512 w 54811"/>
                <a:gd name="connsiteY25" fmla="*/ 26513 h 53026"/>
                <a:gd name="connsiteX26" fmla="*/ 14531 w 54811"/>
                <a:gd name="connsiteY26" fmla="*/ 32377 h 53026"/>
                <a:gd name="connsiteX27" fmla="*/ 17463 w 54811"/>
                <a:gd name="connsiteY27" fmla="*/ 36966 h 53026"/>
                <a:gd name="connsiteX28" fmla="*/ 21924 w 54811"/>
                <a:gd name="connsiteY28" fmla="*/ 40025 h 53026"/>
                <a:gd name="connsiteX29" fmla="*/ 27533 w 54811"/>
                <a:gd name="connsiteY29" fmla="*/ 41172 h 53026"/>
                <a:gd name="connsiteX30" fmla="*/ 33142 w 54811"/>
                <a:gd name="connsiteY30" fmla="*/ 40025 h 53026"/>
                <a:gd name="connsiteX31" fmla="*/ 37603 w 54811"/>
                <a:gd name="connsiteY31" fmla="*/ 36966 h 53026"/>
                <a:gd name="connsiteX32" fmla="*/ 40535 w 54811"/>
                <a:gd name="connsiteY32" fmla="*/ 32377 h 53026"/>
                <a:gd name="connsiteX33" fmla="*/ 41555 w 54811"/>
                <a:gd name="connsiteY33" fmla="*/ 26513 h 5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4811" h="53026">
                  <a:moveTo>
                    <a:pt x="54811" y="26513"/>
                  </a:moveTo>
                  <a:cubicBezTo>
                    <a:pt x="54811" y="30210"/>
                    <a:pt x="54046" y="33779"/>
                    <a:pt x="52644" y="36966"/>
                  </a:cubicBezTo>
                  <a:cubicBezTo>
                    <a:pt x="51242" y="40152"/>
                    <a:pt x="49330" y="42957"/>
                    <a:pt x="46781" y="45378"/>
                  </a:cubicBezTo>
                  <a:cubicBezTo>
                    <a:pt x="44231" y="47800"/>
                    <a:pt x="41427" y="49585"/>
                    <a:pt x="38113" y="50987"/>
                  </a:cubicBezTo>
                  <a:cubicBezTo>
                    <a:pt x="34799" y="52389"/>
                    <a:pt x="31230" y="53027"/>
                    <a:pt x="27406" y="53027"/>
                  </a:cubicBezTo>
                  <a:cubicBezTo>
                    <a:pt x="23582" y="53027"/>
                    <a:pt x="20012" y="52389"/>
                    <a:pt x="16698" y="50987"/>
                  </a:cubicBezTo>
                  <a:cubicBezTo>
                    <a:pt x="13384" y="49585"/>
                    <a:pt x="10452" y="47800"/>
                    <a:pt x="8031" y="45378"/>
                  </a:cubicBezTo>
                  <a:cubicBezTo>
                    <a:pt x="5609" y="42957"/>
                    <a:pt x="3569" y="40152"/>
                    <a:pt x="2167" y="36966"/>
                  </a:cubicBezTo>
                  <a:cubicBezTo>
                    <a:pt x="765" y="33779"/>
                    <a:pt x="0" y="30210"/>
                    <a:pt x="0" y="26513"/>
                  </a:cubicBezTo>
                  <a:cubicBezTo>
                    <a:pt x="0" y="22817"/>
                    <a:pt x="765" y="19248"/>
                    <a:pt x="2167" y="16061"/>
                  </a:cubicBezTo>
                  <a:cubicBezTo>
                    <a:pt x="3569" y="12874"/>
                    <a:pt x="5481" y="10070"/>
                    <a:pt x="8031" y="7648"/>
                  </a:cubicBezTo>
                  <a:cubicBezTo>
                    <a:pt x="10452" y="5226"/>
                    <a:pt x="13384" y="3442"/>
                    <a:pt x="16698" y="2039"/>
                  </a:cubicBezTo>
                  <a:cubicBezTo>
                    <a:pt x="20012" y="637"/>
                    <a:pt x="23582" y="0"/>
                    <a:pt x="27406" y="0"/>
                  </a:cubicBezTo>
                  <a:cubicBezTo>
                    <a:pt x="31230" y="0"/>
                    <a:pt x="34799" y="637"/>
                    <a:pt x="38113" y="2039"/>
                  </a:cubicBezTo>
                  <a:cubicBezTo>
                    <a:pt x="41427" y="3442"/>
                    <a:pt x="44359" y="5226"/>
                    <a:pt x="46781" y="7648"/>
                  </a:cubicBezTo>
                  <a:cubicBezTo>
                    <a:pt x="49203" y="10070"/>
                    <a:pt x="51242" y="12874"/>
                    <a:pt x="52644" y="16061"/>
                  </a:cubicBezTo>
                  <a:cubicBezTo>
                    <a:pt x="54046" y="19248"/>
                    <a:pt x="54811" y="22817"/>
                    <a:pt x="54811" y="26513"/>
                  </a:cubicBezTo>
                  <a:close/>
                  <a:moveTo>
                    <a:pt x="41555" y="26513"/>
                  </a:moveTo>
                  <a:cubicBezTo>
                    <a:pt x="41555" y="24346"/>
                    <a:pt x="41172" y="22434"/>
                    <a:pt x="40535" y="20650"/>
                  </a:cubicBezTo>
                  <a:cubicBezTo>
                    <a:pt x="39770" y="18865"/>
                    <a:pt x="38878" y="17336"/>
                    <a:pt x="37603" y="15933"/>
                  </a:cubicBezTo>
                  <a:cubicBezTo>
                    <a:pt x="36328" y="14531"/>
                    <a:pt x="34926" y="13639"/>
                    <a:pt x="33142" y="12874"/>
                  </a:cubicBezTo>
                  <a:cubicBezTo>
                    <a:pt x="31357" y="12109"/>
                    <a:pt x="29573" y="11727"/>
                    <a:pt x="27533" y="11727"/>
                  </a:cubicBezTo>
                  <a:cubicBezTo>
                    <a:pt x="25494" y="11727"/>
                    <a:pt x="23709" y="12109"/>
                    <a:pt x="21924" y="12874"/>
                  </a:cubicBezTo>
                  <a:cubicBezTo>
                    <a:pt x="20140" y="13639"/>
                    <a:pt x="18738" y="14659"/>
                    <a:pt x="17463" y="15933"/>
                  </a:cubicBezTo>
                  <a:cubicBezTo>
                    <a:pt x="16188" y="17208"/>
                    <a:pt x="15296" y="18738"/>
                    <a:pt x="14531" y="20650"/>
                  </a:cubicBezTo>
                  <a:cubicBezTo>
                    <a:pt x="13767" y="22434"/>
                    <a:pt x="13512" y="24346"/>
                    <a:pt x="13512" y="26513"/>
                  </a:cubicBezTo>
                  <a:cubicBezTo>
                    <a:pt x="13512" y="28680"/>
                    <a:pt x="13894" y="30592"/>
                    <a:pt x="14531" y="32377"/>
                  </a:cubicBezTo>
                  <a:cubicBezTo>
                    <a:pt x="15169" y="34161"/>
                    <a:pt x="16188" y="35691"/>
                    <a:pt x="17463" y="36966"/>
                  </a:cubicBezTo>
                  <a:cubicBezTo>
                    <a:pt x="18738" y="38240"/>
                    <a:pt x="20267" y="39260"/>
                    <a:pt x="21924" y="40025"/>
                  </a:cubicBezTo>
                  <a:cubicBezTo>
                    <a:pt x="23709" y="40790"/>
                    <a:pt x="25494" y="41172"/>
                    <a:pt x="27533" y="41172"/>
                  </a:cubicBezTo>
                  <a:cubicBezTo>
                    <a:pt x="29573" y="41172"/>
                    <a:pt x="31357" y="40790"/>
                    <a:pt x="33142" y="40025"/>
                  </a:cubicBezTo>
                  <a:cubicBezTo>
                    <a:pt x="34799" y="39260"/>
                    <a:pt x="36328" y="38240"/>
                    <a:pt x="37603" y="36966"/>
                  </a:cubicBezTo>
                  <a:cubicBezTo>
                    <a:pt x="38878" y="35691"/>
                    <a:pt x="39770" y="34161"/>
                    <a:pt x="40535" y="32377"/>
                  </a:cubicBezTo>
                  <a:cubicBezTo>
                    <a:pt x="41300" y="30592"/>
                    <a:pt x="41555" y="28680"/>
                    <a:pt x="41555" y="2651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6" name="Szabadkézi sokszög: alakzat 25">
              <a:extLst>
                <a:ext uri="{FF2B5EF4-FFF2-40B4-BE49-F238E27FC236}">
                  <a16:creationId xmlns:a16="http://schemas.microsoft.com/office/drawing/2014/main" id="{8D4D46DC-3A8A-DFA3-673F-5D69501CA2CF}"/>
                </a:ext>
              </a:extLst>
            </p:cNvPr>
            <p:cNvSpPr/>
            <p:nvPr/>
          </p:nvSpPr>
          <p:spPr>
            <a:xfrm>
              <a:off x="9632218" y="781445"/>
              <a:ext cx="33396" cy="52134"/>
            </a:xfrm>
            <a:custGeom>
              <a:avLst/>
              <a:gdLst>
                <a:gd name="connsiteX0" fmla="*/ 33397 w 33396"/>
                <a:gd name="connsiteY0" fmla="*/ 52134 h 52134"/>
                <a:gd name="connsiteX1" fmla="*/ 0 w 33396"/>
                <a:gd name="connsiteY1" fmla="*/ 52134 h 52134"/>
                <a:gd name="connsiteX2" fmla="*/ 0 w 33396"/>
                <a:gd name="connsiteY2" fmla="*/ 0 h 52134"/>
                <a:gd name="connsiteX3" fmla="*/ 12747 w 33396"/>
                <a:gd name="connsiteY3" fmla="*/ 0 h 52134"/>
                <a:gd name="connsiteX4" fmla="*/ 12747 w 33396"/>
                <a:gd name="connsiteY4" fmla="*/ 40280 h 52134"/>
                <a:gd name="connsiteX5" fmla="*/ 33397 w 33396"/>
                <a:gd name="connsiteY5" fmla="*/ 40280 h 52134"/>
                <a:gd name="connsiteX6" fmla="*/ 33397 w 33396"/>
                <a:gd name="connsiteY6" fmla="*/ 52134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96" h="52134">
                  <a:moveTo>
                    <a:pt x="33397" y="52134"/>
                  </a:moveTo>
                  <a:lnTo>
                    <a:pt x="0" y="52134"/>
                  </a:lnTo>
                  <a:lnTo>
                    <a:pt x="0" y="0"/>
                  </a:lnTo>
                  <a:lnTo>
                    <a:pt x="12747" y="0"/>
                  </a:lnTo>
                  <a:lnTo>
                    <a:pt x="12747" y="40280"/>
                  </a:lnTo>
                  <a:lnTo>
                    <a:pt x="33397" y="40280"/>
                  </a:lnTo>
                  <a:lnTo>
                    <a:pt x="33397" y="52134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7" name="Szabadkézi sokszög: alakzat 26">
              <a:extLst>
                <a:ext uri="{FF2B5EF4-FFF2-40B4-BE49-F238E27FC236}">
                  <a16:creationId xmlns:a16="http://schemas.microsoft.com/office/drawing/2014/main" id="{C8E0E9C2-B236-67F2-1236-581551F05983}"/>
                </a:ext>
              </a:extLst>
            </p:cNvPr>
            <p:cNvSpPr/>
            <p:nvPr/>
          </p:nvSpPr>
          <p:spPr>
            <a:xfrm>
              <a:off x="9689961" y="781062"/>
              <a:ext cx="50477" cy="53026"/>
            </a:xfrm>
            <a:custGeom>
              <a:avLst/>
              <a:gdLst>
                <a:gd name="connsiteX0" fmla="*/ 50350 w 50477"/>
                <a:gd name="connsiteY0" fmla="*/ 41809 h 53026"/>
                <a:gd name="connsiteX1" fmla="*/ 40152 w 50477"/>
                <a:gd name="connsiteY1" fmla="*/ 50095 h 53026"/>
                <a:gd name="connsiteX2" fmla="*/ 26896 w 50477"/>
                <a:gd name="connsiteY2" fmla="*/ 53027 h 53026"/>
                <a:gd name="connsiteX3" fmla="*/ 16316 w 50477"/>
                <a:gd name="connsiteY3" fmla="*/ 50987 h 53026"/>
                <a:gd name="connsiteX4" fmla="*/ 7776 w 50477"/>
                <a:gd name="connsiteY4" fmla="*/ 45378 h 53026"/>
                <a:gd name="connsiteX5" fmla="*/ 2040 w 50477"/>
                <a:gd name="connsiteY5" fmla="*/ 36966 h 53026"/>
                <a:gd name="connsiteX6" fmla="*/ 0 w 50477"/>
                <a:gd name="connsiteY6" fmla="*/ 26513 h 53026"/>
                <a:gd name="connsiteX7" fmla="*/ 2040 w 50477"/>
                <a:gd name="connsiteY7" fmla="*/ 16061 h 53026"/>
                <a:gd name="connsiteX8" fmla="*/ 7776 w 50477"/>
                <a:gd name="connsiteY8" fmla="*/ 7648 h 53026"/>
                <a:gd name="connsiteX9" fmla="*/ 16316 w 50477"/>
                <a:gd name="connsiteY9" fmla="*/ 2039 h 53026"/>
                <a:gd name="connsiteX10" fmla="*/ 26896 w 50477"/>
                <a:gd name="connsiteY10" fmla="*/ 0 h 53026"/>
                <a:gd name="connsiteX11" fmla="*/ 38495 w 50477"/>
                <a:gd name="connsiteY11" fmla="*/ 2422 h 53026"/>
                <a:gd name="connsiteX12" fmla="*/ 47673 w 50477"/>
                <a:gd name="connsiteY12" fmla="*/ 9433 h 53026"/>
                <a:gd name="connsiteX13" fmla="*/ 37858 w 50477"/>
                <a:gd name="connsiteY13" fmla="*/ 16698 h 53026"/>
                <a:gd name="connsiteX14" fmla="*/ 33142 w 50477"/>
                <a:gd name="connsiteY14" fmla="*/ 13257 h 53026"/>
                <a:gd name="connsiteX15" fmla="*/ 27023 w 50477"/>
                <a:gd name="connsiteY15" fmla="*/ 11982 h 53026"/>
                <a:gd name="connsiteX16" fmla="*/ 21542 w 50477"/>
                <a:gd name="connsiteY16" fmla="*/ 13129 h 53026"/>
                <a:gd name="connsiteX17" fmla="*/ 17208 w 50477"/>
                <a:gd name="connsiteY17" fmla="*/ 16188 h 53026"/>
                <a:gd name="connsiteX18" fmla="*/ 14276 w 50477"/>
                <a:gd name="connsiteY18" fmla="*/ 20905 h 53026"/>
                <a:gd name="connsiteX19" fmla="*/ 13257 w 50477"/>
                <a:gd name="connsiteY19" fmla="*/ 26768 h 53026"/>
                <a:gd name="connsiteX20" fmla="*/ 14276 w 50477"/>
                <a:gd name="connsiteY20" fmla="*/ 32632 h 53026"/>
                <a:gd name="connsiteX21" fmla="*/ 17208 w 50477"/>
                <a:gd name="connsiteY21" fmla="*/ 37221 h 53026"/>
                <a:gd name="connsiteX22" fmla="*/ 21542 w 50477"/>
                <a:gd name="connsiteY22" fmla="*/ 40280 h 53026"/>
                <a:gd name="connsiteX23" fmla="*/ 27023 w 50477"/>
                <a:gd name="connsiteY23" fmla="*/ 41427 h 53026"/>
                <a:gd name="connsiteX24" fmla="*/ 32887 w 50477"/>
                <a:gd name="connsiteY24" fmla="*/ 40535 h 53026"/>
                <a:gd name="connsiteX25" fmla="*/ 37730 w 50477"/>
                <a:gd name="connsiteY25" fmla="*/ 37858 h 53026"/>
                <a:gd name="connsiteX26" fmla="*/ 37730 w 50477"/>
                <a:gd name="connsiteY26" fmla="*/ 33142 h 53026"/>
                <a:gd name="connsiteX27" fmla="*/ 26131 w 50477"/>
                <a:gd name="connsiteY27" fmla="*/ 33142 h 53026"/>
                <a:gd name="connsiteX28" fmla="*/ 26131 w 50477"/>
                <a:gd name="connsiteY28" fmla="*/ 22307 h 53026"/>
                <a:gd name="connsiteX29" fmla="*/ 50477 w 50477"/>
                <a:gd name="connsiteY29" fmla="*/ 22307 h 53026"/>
                <a:gd name="connsiteX30" fmla="*/ 50477 w 50477"/>
                <a:gd name="connsiteY30" fmla="*/ 42192 h 5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477" h="53026">
                  <a:moveTo>
                    <a:pt x="50350" y="41809"/>
                  </a:moveTo>
                  <a:cubicBezTo>
                    <a:pt x="47545" y="45378"/>
                    <a:pt x="44231" y="48055"/>
                    <a:pt x="40152" y="50095"/>
                  </a:cubicBezTo>
                  <a:cubicBezTo>
                    <a:pt x="36201" y="52007"/>
                    <a:pt x="31739" y="53027"/>
                    <a:pt x="26896" y="53027"/>
                  </a:cubicBezTo>
                  <a:cubicBezTo>
                    <a:pt x="23199" y="53027"/>
                    <a:pt x="19630" y="52389"/>
                    <a:pt x="16316" y="50987"/>
                  </a:cubicBezTo>
                  <a:cubicBezTo>
                    <a:pt x="13002" y="49585"/>
                    <a:pt x="10197" y="47800"/>
                    <a:pt x="7776" y="45378"/>
                  </a:cubicBezTo>
                  <a:cubicBezTo>
                    <a:pt x="5354" y="42957"/>
                    <a:pt x="3442" y="40152"/>
                    <a:pt x="2040" y="36966"/>
                  </a:cubicBezTo>
                  <a:cubicBezTo>
                    <a:pt x="637" y="33779"/>
                    <a:pt x="0" y="30210"/>
                    <a:pt x="0" y="26513"/>
                  </a:cubicBezTo>
                  <a:cubicBezTo>
                    <a:pt x="0" y="22817"/>
                    <a:pt x="637" y="19248"/>
                    <a:pt x="2040" y="16061"/>
                  </a:cubicBezTo>
                  <a:cubicBezTo>
                    <a:pt x="3442" y="12874"/>
                    <a:pt x="5354" y="10070"/>
                    <a:pt x="7776" y="7648"/>
                  </a:cubicBezTo>
                  <a:cubicBezTo>
                    <a:pt x="10197" y="5226"/>
                    <a:pt x="13129" y="3442"/>
                    <a:pt x="16316" y="2039"/>
                  </a:cubicBezTo>
                  <a:cubicBezTo>
                    <a:pt x="19503" y="637"/>
                    <a:pt x="23072" y="0"/>
                    <a:pt x="26896" y="0"/>
                  </a:cubicBezTo>
                  <a:cubicBezTo>
                    <a:pt x="31230" y="0"/>
                    <a:pt x="35181" y="765"/>
                    <a:pt x="38495" y="2422"/>
                  </a:cubicBezTo>
                  <a:cubicBezTo>
                    <a:pt x="41809" y="4079"/>
                    <a:pt x="44869" y="6373"/>
                    <a:pt x="47673" y="9433"/>
                  </a:cubicBezTo>
                  <a:lnTo>
                    <a:pt x="37858" y="16698"/>
                  </a:lnTo>
                  <a:cubicBezTo>
                    <a:pt x="36456" y="15169"/>
                    <a:pt x="34799" y="14021"/>
                    <a:pt x="33142" y="13257"/>
                  </a:cubicBezTo>
                  <a:cubicBezTo>
                    <a:pt x="31357" y="12364"/>
                    <a:pt x="29318" y="11982"/>
                    <a:pt x="27023" y="11982"/>
                  </a:cubicBezTo>
                  <a:cubicBezTo>
                    <a:pt x="24984" y="11982"/>
                    <a:pt x="23199" y="12364"/>
                    <a:pt x="21542" y="13129"/>
                  </a:cubicBezTo>
                  <a:cubicBezTo>
                    <a:pt x="19885" y="13894"/>
                    <a:pt x="18355" y="14914"/>
                    <a:pt x="17208" y="16188"/>
                  </a:cubicBezTo>
                  <a:cubicBezTo>
                    <a:pt x="16061" y="17463"/>
                    <a:pt x="15041" y="18993"/>
                    <a:pt x="14276" y="20905"/>
                  </a:cubicBezTo>
                  <a:cubicBezTo>
                    <a:pt x="13639" y="22689"/>
                    <a:pt x="13257" y="24601"/>
                    <a:pt x="13257" y="26768"/>
                  </a:cubicBezTo>
                  <a:cubicBezTo>
                    <a:pt x="13257" y="28935"/>
                    <a:pt x="13639" y="30847"/>
                    <a:pt x="14276" y="32632"/>
                  </a:cubicBezTo>
                  <a:cubicBezTo>
                    <a:pt x="14914" y="34416"/>
                    <a:pt x="15933" y="35946"/>
                    <a:pt x="17208" y="37221"/>
                  </a:cubicBezTo>
                  <a:cubicBezTo>
                    <a:pt x="18483" y="38495"/>
                    <a:pt x="19885" y="39515"/>
                    <a:pt x="21542" y="40280"/>
                  </a:cubicBezTo>
                  <a:cubicBezTo>
                    <a:pt x="23199" y="41045"/>
                    <a:pt x="24984" y="41427"/>
                    <a:pt x="27023" y="41427"/>
                  </a:cubicBezTo>
                  <a:cubicBezTo>
                    <a:pt x="29190" y="41427"/>
                    <a:pt x="31102" y="41172"/>
                    <a:pt x="32887" y="40535"/>
                  </a:cubicBezTo>
                  <a:cubicBezTo>
                    <a:pt x="34671" y="39897"/>
                    <a:pt x="36328" y="39005"/>
                    <a:pt x="37730" y="37858"/>
                  </a:cubicBezTo>
                  <a:lnTo>
                    <a:pt x="37730" y="33142"/>
                  </a:lnTo>
                  <a:lnTo>
                    <a:pt x="26131" y="33142"/>
                  </a:lnTo>
                  <a:lnTo>
                    <a:pt x="26131" y="22307"/>
                  </a:lnTo>
                  <a:lnTo>
                    <a:pt x="50477" y="22307"/>
                  </a:lnTo>
                  <a:lnTo>
                    <a:pt x="50477" y="42192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8" name="Szabadkézi sokszög: alakzat 27">
              <a:extLst>
                <a:ext uri="{FF2B5EF4-FFF2-40B4-BE49-F238E27FC236}">
                  <a16:creationId xmlns:a16="http://schemas.microsoft.com/office/drawing/2014/main" id="{D28ACA7C-98BA-2581-90A2-677D6C56D1C2}"/>
                </a:ext>
              </a:extLst>
            </p:cNvPr>
            <p:cNvSpPr/>
            <p:nvPr/>
          </p:nvSpPr>
          <p:spPr>
            <a:xfrm>
              <a:off x="9750508" y="781445"/>
              <a:ext cx="45251" cy="52134"/>
            </a:xfrm>
            <a:custGeom>
              <a:avLst/>
              <a:gdLst>
                <a:gd name="connsiteX0" fmla="*/ 45251 w 45251"/>
                <a:gd name="connsiteY0" fmla="*/ 52134 h 52134"/>
                <a:gd name="connsiteX1" fmla="*/ 30847 w 45251"/>
                <a:gd name="connsiteY1" fmla="*/ 52134 h 52134"/>
                <a:gd name="connsiteX2" fmla="*/ 20395 w 45251"/>
                <a:gd name="connsiteY2" fmla="*/ 34544 h 52134"/>
                <a:gd name="connsiteX3" fmla="*/ 12747 w 45251"/>
                <a:gd name="connsiteY3" fmla="*/ 34544 h 52134"/>
                <a:gd name="connsiteX4" fmla="*/ 12747 w 45251"/>
                <a:gd name="connsiteY4" fmla="*/ 52134 h 52134"/>
                <a:gd name="connsiteX5" fmla="*/ 0 w 45251"/>
                <a:gd name="connsiteY5" fmla="*/ 52134 h 52134"/>
                <a:gd name="connsiteX6" fmla="*/ 0 w 45251"/>
                <a:gd name="connsiteY6" fmla="*/ 0 h 52134"/>
                <a:gd name="connsiteX7" fmla="*/ 25621 w 45251"/>
                <a:gd name="connsiteY7" fmla="*/ 0 h 52134"/>
                <a:gd name="connsiteX8" fmla="*/ 32759 w 45251"/>
                <a:gd name="connsiteY8" fmla="*/ 1147 h 52134"/>
                <a:gd name="connsiteX9" fmla="*/ 38495 w 45251"/>
                <a:gd name="connsiteY9" fmla="*/ 4461 h 52134"/>
                <a:gd name="connsiteX10" fmla="*/ 42319 w 45251"/>
                <a:gd name="connsiteY10" fmla="*/ 9688 h 52134"/>
                <a:gd name="connsiteX11" fmla="*/ 43721 w 45251"/>
                <a:gd name="connsiteY11" fmla="*/ 16698 h 52134"/>
                <a:gd name="connsiteX12" fmla="*/ 40917 w 45251"/>
                <a:gd name="connsiteY12" fmla="*/ 27023 h 52134"/>
                <a:gd name="connsiteX13" fmla="*/ 33269 w 45251"/>
                <a:gd name="connsiteY13" fmla="*/ 33269 h 52134"/>
                <a:gd name="connsiteX14" fmla="*/ 45251 w 45251"/>
                <a:gd name="connsiteY14" fmla="*/ 52134 h 52134"/>
                <a:gd name="connsiteX15" fmla="*/ 24729 w 45251"/>
                <a:gd name="connsiteY15" fmla="*/ 23199 h 52134"/>
                <a:gd name="connsiteX16" fmla="*/ 29190 w 45251"/>
                <a:gd name="connsiteY16" fmla="*/ 21670 h 52134"/>
                <a:gd name="connsiteX17" fmla="*/ 30975 w 45251"/>
                <a:gd name="connsiteY17" fmla="*/ 17463 h 52134"/>
                <a:gd name="connsiteX18" fmla="*/ 29190 w 45251"/>
                <a:gd name="connsiteY18" fmla="*/ 13257 h 52134"/>
                <a:gd name="connsiteX19" fmla="*/ 24729 w 45251"/>
                <a:gd name="connsiteY19" fmla="*/ 11727 h 52134"/>
                <a:gd name="connsiteX20" fmla="*/ 12874 w 45251"/>
                <a:gd name="connsiteY20" fmla="*/ 11727 h 52134"/>
                <a:gd name="connsiteX21" fmla="*/ 12874 w 45251"/>
                <a:gd name="connsiteY21" fmla="*/ 23327 h 52134"/>
                <a:gd name="connsiteX22" fmla="*/ 24729 w 45251"/>
                <a:gd name="connsiteY22" fmla="*/ 23327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5251" h="52134">
                  <a:moveTo>
                    <a:pt x="45251" y="52134"/>
                  </a:moveTo>
                  <a:lnTo>
                    <a:pt x="30847" y="52134"/>
                  </a:lnTo>
                  <a:lnTo>
                    <a:pt x="20395" y="34544"/>
                  </a:lnTo>
                  <a:lnTo>
                    <a:pt x="12747" y="34544"/>
                  </a:lnTo>
                  <a:lnTo>
                    <a:pt x="12747" y="52134"/>
                  </a:lnTo>
                  <a:lnTo>
                    <a:pt x="0" y="52134"/>
                  </a:lnTo>
                  <a:lnTo>
                    <a:pt x="0" y="0"/>
                  </a:lnTo>
                  <a:lnTo>
                    <a:pt x="25621" y="0"/>
                  </a:lnTo>
                  <a:cubicBezTo>
                    <a:pt x="28170" y="0"/>
                    <a:pt x="30592" y="382"/>
                    <a:pt x="32759" y="1147"/>
                  </a:cubicBezTo>
                  <a:cubicBezTo>
                    <a:pt x="34926" y="1912"/>
                    <a:pt x="36966" y="3059"/>
                    <a:pt x="38495" y="4461"/>
                  </a:cubicBezTo>
                  <a:cubicBezTo>
                    <a:pt x="40152" y="5864"/>
                    <a:pt x="41427" y="7648"/>
                    <a:pt x="42319" y="9688"/>
                  </a:cubicBezTo>
                  <a:cubicBezTo>
                    <a:pt x="43212" y="11727"/>
                    <a:pt x="43721" y="14149"/>
                    <a:pt x="43721" y="16698"/>
                  </a:cubicBezTo>
                  <a:cubicBezTo>
                    <a:pt x="43721" y="20650"/>
                    <a:pt x="42829" y="24091"/>
                    <a:pt x="40917" y="27023"/>
                  </a:cubicBezTo>
                  <a:cubicBezTo>
                    <a:pt x="39005" y="29955"/>
                    <a:pt x="36456" y="31994"/>
                    <a:pt x="33269" y="33269"/>
                  </a:cubicBezTo>
                  <a:lnTo>
                    <a:pt x="45251" y="52134"/>
                  </a:lnTo>
                  <a:close/>
                  <a:moveTo>
                    <a:pt x="24729" y="23199"/>
                  </a:moveTo>
                  <a:cubicBezTo>
                    <a:pt x="26513" y="23199"/>
                    <a:pt x="27915" y="22689"/>
                    <a:pt x="29190" y="21670"/>
                  </a:cubicBezTo>
                  <a:cubicBezTo>
                    <a:pt x="30337" y="20650"/>
                    <a:pt x="30975" y="19248"/>
                    <a:pt x="30975" y="17463"/>
                  </a:cubicBezTo>
                  <a:cubicBezTo>
                    <a:pt x="30975" y="15679"/>
                    <a:pt x="30337" y="14276"/>
                    <a:pt x="29190" y="13257"/>
                  </a:cubicBezTo>
                  <a:cubicBezTo>
                    <a:pt x="28043" y="12237"/>
                    <a:pt x="26513" y="11727"/>
                    <a:pt x="24729" y="11727"/>
                  </a:cubicBezTo>
                  <a:lnTo>
                    <a:pt x="12874" y="11727"/>
                  </a:lnTo>
                  <a:lnTo>
                    <a:pt x="12874" y="23327"/>
                  </a:lnTo>
                  <a:lnTo>
                    <a:pt x="24729" y="23327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9" name="Szabadkézi sokszög: alakzat 28">
              <a:extLst>
                <a:ext uri="{FF2B5EF4-FFF2-40B4-BE49-F238E27FC236}">
                  <a16:creationId xmlns:a16="http://schemas.microsoft.com/office/drawing/2014/main" id="{25BFDAC3-FBDF-D4A3-4B5F-0597E42D8BFA}"/>
                </a:ext>
              </a:extLst>
            </p:cNvPr>
            <p:cNvSpPr/>
            <p:nvPr/>
          </p:nvSpPr>
          <p:spPr>
            <a:xfrm>
              <a:off x="9800603" y="781062"/>
              <a:ext cx="54811" cy="53026"/>
            </a:xfrm>
            <a:custGeom>
              <a:avLst/>
              <a:gdLst>
                <a:gd name="connsiteX0" fmla="*/ 54811 w 54811"/>
                <a:gd name="connsiteY0" fmla="*/ 26513 h 53026"/>
                <a:gd name="connsiteX1" fmla="*/ 52644 w 54811"/>
                <a:gd name="connsiteY1" fmla="*/ 36966 h 53026"/>
                <a:gd name="connsiteX2" fmla="*/ 46781 w 54811"/>
                <a:gd name="connsiteY2" fmla="*/ 45378 h 53026"/>
                <a:gd name="connsiteX3" fmla="*/ 38113 w 54811"/>
                <a:gd name="connsiteY3" fmla="*/ 50987 h 53026"/>
                <a:gd name="connsiteX4" fmla="*/ 27406 w 54811"/>
                <a:gd name="connsiteY4" fmla="*/ 53027 h 53026"/>
                <a:gd name="connsiteX5" fmla="*/ 16698 w 54811"/>
                <a:gd name="connsiteY5" fmla="*/ 50987 h 53026"/>
                <a:gd name="connsiteX6" fmla="*/ 8030 w 54811"/>
                <a:gd name="connsiteY6" fmla="*/ 45378 h 53026"/>
                <a:gd name="connsiteX7" fmla="*/ 2167 w 54811"/>
                <a:gd name="connsiteY7" fmla="*/ 36966 h 53026"/>
                <a:gd name="connsiteX8" fmla="*/ 0 w 54811"/>
                <a:gd name="connsiteY8" fmla="*/ 26513 h 53026"/>
                <a:gd name="connsiteX9" fmla="*/ 2167 w 54811"/>
                <a:gd name="connsiteY9" fmla="*/ 16061 h 53026"/>
                <a:gd name="connsiteX10" fmla="*/ 8030 w 54811"/>
                <a:gd name="connsiteY10" fmla="*/ 7648 h 53026"/>
                <a:gd name="connsiteX11" fmla="*/ 16698 w 54811"/>
                <a:gd name="connsiteY11" fmla="*/ 2039 h 53026"/>
                <a:gd name="connsiteX12" fmla="*/ 27406 w 54811"/>
                <a:gd name="connsiteY12" fmla="*/ 0 h 53026"/>
                <a:gd name="connsiteX13" fmla="*/ 38113 w 54811"/>
                <a:gd name="connsiteY13" fmla="*/ 2039 h 53026"/>
                <a:gd name="connsiteX14" fmla="*/ 46781 w 54811"/>
                <a:gd name="connsiteY14" fmla="*/ 7648 h 53026"/>
                <a:gd name="connsiteX15" fmla="*/ 52644 w 54811"/>
                <a:gd name="connsiteY15" fmla="*/ 16061 h 53026"/>
                <a:gd name="connsiteX16" fmla="*/ 54811 w 54811"/>
                <a:gd name="connsiteY16" fmla="*/ 26513 h 53026"/>
                <a:gd name="connsiteX17" fmla="*/ 41555 w 54811"/>
                <a:gd name="connsiteY17" fmla="*/ 26513 h 53026"/>
                <a:gd name="connsiteX18" fmla="*/ 40535 w 54811"/>
                <a:gd name="connsiteY18" fmla="*/ 20650 h 53026"/>
                <a:gd name="connsiteX19" fmla="*/ 37603 w 54811"/>
                <a:gd name="connsiteY19" fmla="*/ 15933 h 53026"/>
                <a:gd name="connsiteX20" fmla="*/ 33142 w 54811"/>
                <a:gd name="connsiteY20" fmla="*/ 12874 h 53026"/>
                <a:gd name="connsiteX21" fmla="*/ 27533 w 54811"/>
                <a:gd name="connsiteY21" fmla="*/ 11727 h 53026"/>
                <a:gd name="connsiteX22" fmla="*/ 21924 w 54811"/>
                <a:gd name="connsiteY22" fmla="*/ 12874 h 53026"/>
                <a:gd name="connsiteX23" fmla="*/ 17463 w 54811"/>
                <a:gd name="connsiteY23" fmla="*/ 15933 h 53026"/>
                <a:gd name="connsiteX24" fmla="*/ 14531 w 54811"/>
                <a:gd name="connsiteY24" fmla="*/ 20650 h 53026"/>
                <a:gd name="connsiteX25" fmla="*/ 13512 w 54811"/>
                <a:gd name="connsiteY25" fmla="*/ 26513 h 53026"/>
                <a:gd name="connsiteX26" fmla="*/ 14531 w 54811"/>
                <a:gd name="connsiteY26" fmla="*/ 32377 h 53026"/>
                <a:gd name="connsiteX27" fmla="*/ 17463 w 54811"/>
                <a:gd name="connsiteY27" fmla="*/ 36966 h 53026"/>
                <a:gd name="connsiteX28" fmla="*/ 21924 w 54811"/>
                <a:gd name="connsiteY28" fmla="*/ 40025 h 53026"/>
                <a:gd name="connsiteX29" fmla="*/ 27533 w 54811"/>
                <a:gd name="connsiteY29" fmla="*/ 41172 h 53026"/>
                <a:gd name="connsiteX30" fmla="*/ 33142 w 54811"/>
                <a:gd name="connsiteY30" fmla="*/ 40025 h 53026"/>
                <a:gd name="connsiteX31" fmla="*/ 37603 w 54811"/>
                <a:gd name="connsiteY31" fmla="*/ 36966 h 53026"/>
                <a:gd name="connsiteX32" fmla="*/ 40535 w 54811"/>
                <a:gd name="connsiteY32" fmla="*/ 32377 h 53026"/>
                <a:gd name="connsiteX33" fmla="*/ 41555 w 54811"/>
                <a:gd name="connsiteY33" fmla="*/ 26513 h 5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4811" h="53026">
                  <a:moveTo>
                    <a:pt x="54811" y="26513"/>
                  </a:moveTo>
                  <a:cubicBezTo>
                    <a:pt x="54811" y="30210"/>
                    <a:pt x="54046" y="33779"/>
                    <a:pt x="52644" y="36966"/>
                  </a:cubicBezTo>
                  <a:cubicBezTo>
                    <a:pt x="51242" y="40152"/>
                    <a:pt x="49330" y="42957"/>
                    <a:pt x="46781" y="45378"/>
                  </a:cubicBezTo>
                  <a:cubicBezTo>
                    <a:pt x="44231" y="47800"/>
                    <a:pt x="41427" y="49585"/>
                    <a:pt x="38113" y="50987"/>
                  </a:cubicBezTo>
                  <a:cubicBezTo>
                    <a:pt x="34799" y="52389"/>
                    <a:pt x="31230" y="53027"/>
                    <a:pt x="27406" y="53027"/>
                  </a:cubicBezTo>
                  <a:cubicBezTo>
                    <a:pt x="23582" y="53027"/>
                    <a:pt x="20012" y="52389"/>
                    <a:pt x="16698" y="50987"/>
                  </a:cubicBezTo>
                  <a:cubicBezTo>
                    <a:pt x="13384" y="49585"/>
                    <a:pt x="10452" y="47800"/>
                    <a:pt x="8030" y="45378"/>
                  </a:cubicBezTo>
                  <a:cubicBezTo>
                    <a:pt x="5609" y="42957"/>
                    <a:pt x="3569" y="40152"/>
                    <a:pt x="2167" y="36966"/>
                  </a:cubicBezTo>
                  <a:cubicBezTo>
                    <a:pt x="765" y="33779"/>
                    <a:pt x="0" y="30210"/>
                    <a:pt x="0" y="26513"/>
                  </a:cubicBezTo>
                  <a:cubicBezTo>
                    <a:pt x="0" y="22817"/>
                    <a:pt x="765" y="19248"/>
                    <a:pt x="2167" y="16061"/>
                  </a:cubicBezTo>
                  <a:cubicBezTo>
                    <a:pt x="3569" y="12874"/>
                    <a:pt x="5481" y="10070"/>
                    <a:pt x="8030" y="7648"/>
                  </a:cubicBezTo>
                  <a:cubicBezTo>
                    <a:pt x="10452" y="5226"/>
                    <a:pt x="13384" y="3442"/>
                    <a:pt x="16698" y="2039"/>
                  </a:cubicBezTo>
                  <a:cubicBezTo>
                    <a:pt x="20012" y="637"/>
                    <a:pt x="23582" y="0"/>
                    <a:pt x="27406" y="0"/>
                  </a:cubicBezTo>
                  <a:cubicBezTo>
                    <a:pt x="31230" y="0"/>
                    <a:pt x="34799" y="637"/>
                    <a:pt x="38113" y="2039"/>
                  </a:cubicBezTo>
                  <a:cubicBezTo>
                    <a:pt x="41427" y="3442"/>
                    <a:pt x="44359" y="5226"/>
                    <a:pt x="46781" y="7648"/>
                  </a:cubicBezTo>
                  <a:cubicBezTo>
                    <a:pt x="49203" y="10070"/>
                    <a:pt x="51242" y="12874"/>
                    <a:pt x="52644" y="16061"/>
                  </a:cubicBezTo>
                  <a:cubicBezTo>
                    <a:pt x="54046" y="19248"/>
                    <a:pt x="54811" y="22817"/>
                    <a:pt x="54811" y="26513"/>
                  </a:cubicBezTo>
                  <a:close/>
                  <a:moveTo>
                    <a:pt x="41555" y="26513"/>
                  </a:moveTo>
                  <a:cubicBezTo>
                    <a:pt x="41555" y="24346"/>
                    <a:pt x="41172" y="22434"/>
                    <a:pt x="40535" y="20650"/>
                  </a:cubicBezTo>
                  <a:cubicBezTo>
                    <a:pt x="39770" y="18865"/>
                    <a:pt x="38878" y="17336"/>
                    <a:pt x="37603" y="15933"/>
                  </a:cubicBezTo>
                  <a:cubicBezTo>
                    <a:pt x="36328" y="14531"/>
                    <a:pt x="34926" y="13639"/>
                    <a:pt x="33142" y="12874"/>
                  </a:cubicBezTo>
                  <a:cubicBezTo>
                    <a:pt x="31357" y="12109"/>
                    <a:pt x="29573" y="11727"/>
                    <a:pt x="27533" y="11727"/>
                  </a:cubicBezTo>
                  <a:cubicBezTo>
                    <a:pt x="25494" y="11727"/>
                    <a:pt x="23709" y="12109"/>
                    <a:pt x="21924" y="12874"/>
                  </a:cubicBezTo>
                  <a:cubicBezTo>
                    <a:pt x="20140" y="13639"/>
                    <a:pt x="18738" y="14659"/>
                    <a:pt x="17463" y="15933"/>
                  </a:cubicBezTo>
                  <a:cubicBezTo>
                    <a:pt x="16188" y="17208"/>
                    <a:pt x="15296" y="18738"/>
                    <a:pt x="14531" y="20650"/>
                  </a:cubicBezTo>
                  <a:cubicBezTo>
                    <a:pt x="13767" y="22434"/>
                    <a:pt x="13512" y="24346"/>
                    <a:pt x="13512" y="26513"/>
                  </a:cubicBezTo>
                  <a:cubicBezTo>
                    <a:pt x="13512" y="28680"/>
                    <a:pt x="13894" y="30592"/>
                    <a:pt x="14531" y="32377"/>
                  </a:cubicBezTo>
                  <a:cubicBezTo>
                    <a:pt x="15169" y="34161"/>
                    <a:pt x="16188" y="35691"/>
                    <a:pt x="17463" y="36966"/>
                  </a:cubicBezTo>
                  <a:cubicBezTo>
                    <a:pt x="18738" y="38240"/>
                    <a:pt x="20267" y="39260"/>
                    <a:pt x="21924" y="40025"/>
                  </a:cubicBezTo>
                  <a:cubicBezTo>
                    <a:pt x="23709" y="40790"/>
                    <a:pt x="25494" y="41172"/>
                    <a:pt x="27533" y="41172"/>
                  </a:cubicBezTo>
                  <a:cubicBezTo>
                    <a:pt x="29573" y="41172"/>
                    <a:pt x="31357" y="40790"/>
                    <a:pt x="33142" y="40025"/>
                  </a:cubicBezTo>
                  <a:cubicBezTo>
                    <a:pt x="34799" y="39260"/>
                    <a:pt x="36328" y="38240"/>
                    <a:pt x="37603" y="36966"/>
                  </a:cubicBezTo>
                  <a:cubicBezTo>
                    <a:pt x="38878" y="35691"/>
                    <a:pt x="39770" y="34161"/>
                    <a:pt x="40535" y="32377"/>
                  </a:cubicBezTo>
                  <a:cubicBezTo>
                    <a:pt x="41300" y="30592"/>
                    <a:pt x="41555" y="28680"/>
                    <a:pt x="41555" y="2651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30" name="Szabadkézi sokszög: alakzat 29">
              <a:extLst>
                <a:ext uri="{FF2B5EF4-FFF2-40B4-BE49-F238E27FC236}">
                  <a16:creationId xmlns:a16="http://schemas.microsoft.com/office/drawing/2014/main" id="{32AAE5B5-95D5-1E2A-AAF4-F94ACFB76A28}"/>
                </a:ext>
              </a:extLst>
            </p:cNvPr>
            <p:cNvSpPr/>
            <p:nvPr/>
          </p:nvSpPr>
          <p:spPr>
            <a:xfrm>
              <a:off x="9863189" y="781445"/>
              <a:ext cx="42064" cy="52516"/>
            </a:xfrm>
            <a:custGeom>
              <a:avLst/>
              <a:gdLst>
                <a:gd name="connsiteX0" fmla="*/ 42064 w 42064"/>
                <a:gd name="connsiteY0" fmla="*/ 31357 h 52516"/>
                <a:gd name="connsiteX1" fmla="*/ 40535 w 42064"/>
                <a:gd name="connsiteY1" fmla="*/ 39897 h 52516"/>
                <a:gd name="connsiteX2" fmla="*/ 36201 w 42064"/>
                <a:gd name="connsiteY2" fmla="*/ 46653 h 52516"/>
                <a:gd name="connsiteX3" fmla="*/ 29572 w 42064"/>
                <a:gd name="connsiteY3" fmla="*/ 50987 h 52516"/>
                <a:gd name="connsiteX4" fmla="*/ 21032 w 42064"/>
                <a:gd name="connsiteY4" fmla="*/ 52517 h 52516"/>
                <a:gd name="connsiteX5" fmla="*/ 12492 w 42064"/>
                <a:gd name="connsiteY5" fmla="*/ 50987 h 52516"/>
                <a:gd name="connsiteX6" fmla="*/ 5863 w 42064"/>
                <a:gd name="connsiteY6" fmla="*/ 46653 h 52516"/>
                <a:gd name="connsiteX7" fmla="*/ 1530 w 42064"/>
                <a:gd name="connsiteY7" fmla="*/ 39897 h 52516"/>
                <a:gd name="connsiteX8" fmla="*/ 0 w 42064"/>
                <a:gd name="connsiteY8" fmla="*/ 31357 h 52516"/>
                <a:gd name="connsiteX9" fmla="*/ 0 w 42064"/>
                <a:gd name="connsiteY9" fmla="*/ 0 h 52516"/>
                <a:gd name="connsiteX10" fmla="*/ 12747 w 42064"/>
                <a:gd name="connsiteY10" fmla="*/ 0 h 52516"/>
                <a:gd name="connsiteX11" fmla="*/ 12747 w 42064"/>
                <a:gd name="connsiteY11" fmla="*/ 32377 h 52516"/>
                <a:gd name="connsiteX12" fmla="*/ 14914 w 42064"/>
                <a:gd name="connsiteY12" fmla="*/ 38495 h 52516"/>
                <a:gd name="connsiteX13" fmla="*/ 20905 w 42064"/>
                <a:gd name="connsiteY13" fmla="*/ 40790 h 52516"/>
                <a:gd name="connsiteX14" fmla="*/ 26896 w 42064"/>
                <a:gd name="connsiteY14" fmla="*/ 38495 h 52516"/>
                <a:gd name="connsiteX15" fmla="*/ 29063 w 42064"/>
                <a:gd name="connsiteY15" fmla="*/ 32377 h 52516"/>
                <a:gd name="connsiteX16" fmla="*/ 29063 w 42064"/>
                <a:gd name="connsiteY16" fmla="*/ 0 h 52516"/>
                <a:gd name="connsiteX17" fmla="*/ 41809 w 42064"/>
                <a:gd name="connsiteY17" fmla="*/ 0 h 52516"/>
                <a:gd name="connsiteX18" fmla="*/ 41809 w 42064"/>
                <a:gd name="connsiteY18" fmla="*/ 31357 h 5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2064" h="52516">
                  <a:moveTo>
                    <a:pt x="42064" y="31357"/>
                  </a:moveTo>
                  <a:cubicBezTo>
                    <a:pt x="42064" y="34544"/>
                    <a:pt x="41554" y="37348"/>
                    <a:pt x="40535" y="39897"/>
                  </a:cubicBezTo>
                  <a:cubicBezTo>
                    <a:pt x="39515" y="42447"/>
                    <a:pt x="38113" y="44741"/>
                    <a:pt x="36201" y="46653"/>
                  </a:cubicBezTo>
                  <a:cubicBezTo>
                    <a:pt x="34289" y="48565"/>
                    <a:pt x="32122" y="49967"/>
                    <a:pt x="29572" y="50987"/>
                  </a:cubicBezTo>
                  <a:cubicBezTo>
                    <a:pt x="27023" y="52007"/>
                    <a:pt x="24219" y="52517"/>
                    <a:pt x="21032" y="52517"/>
                  </a:cubicBezTo>
                  <a:cubicBezTo>
                    <a:pt x="17845" y="52517"/>
                    <a:pt x="15041" y="52007"/>
                    <a:pt x="12492" y="50987"/>
                  </a:cubicBezTo>
                  <a:cubicBezTo>
                    <a:pt x="9942" y="49967"/>
                    <a:pt x="7776" y="48438"/>
                    <a:pt x="5863" y="46653"/>
                  </a:cubicBezTo>
                  <a:cubicBezTo>
                    <a:pt x="3951" y="44869"/>
                    <a:pt x="2549" y="42574"/>
                    <a:pt x="1530" y="39897"/>
                  </a:cubicBezTo>
                  <a:cubicBezTo>
                    <a:pt x="510" y="37348"/>
                    <a:pt x="0" y="34416"/>
                    <a:pt x="0" y="31357"/>
                  </a:cubicBezTo>
                  <a:lnTo>
                    <a:pt x="0" y="0"/>
                  </a:lnTo>
                  <a:lnTo>
                    <a:pt x="12747" y="0"/>
                  </a:lnTo>
                  <a:lnTo>
                    <a:pt x="12747" y="32377"/>
                  </a:lnTo>
                  <a:cubicBezTo>
                    <a:pt x="12747" y="34926"/>
                    <a:pt x="13512" y="36966"/>
                    <a:pt x="14914" y="38495"/>
                  </a:cubicBezTo>
                  <a:cubicBezTo>
                    <a:pt x="16443" y="40025"/>
                    <a:pt x="18355" y="40790"/>
                    <a:pt x="20905" y="40790"/>
                  </a:cubicBezTo>
                  <a:cubicBezTo>
                    <a:pt x="23454" y="40790"/>
                    <a:pt x="25494" y="40025"/>
                    <a:pt x="26896" y="38495"/>
                  </a:cubicBezTo>
                  <a:cubicBezTo>
                    <a:pt x="28298" y="36966"/>
                    <a:pt x="29063" y="34926"/>
                    <a:pt x="29063" y="32377"/>
                  </a:cubicBezTo>
                  <a:lnTo>
                    <a:pt x="29063" y="0"/>
                  </a:lnTo>
                  <a:lnTo>
                    <a:pt x="41809" y="0"/>
                  </a:lnTo>
                  <a:lnTo>
                    <a:pt x="41809" y="31357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31" name="Szabadkézi sokszög: alakzat 30">
              <a:extLst>
                <a:ext uri="{FF2B5EF4-FFF2-40B4-BE49-F238E27FC236}">
                  <a16:creationId xmlns:a16="http://schemas.microsoft.com/office/drawing/2014/main" id="{6CDF814D-30AA-E90C-7F02-6E14B56A00A6}"/>
                </a:ext>
              </a:extLst>
            </p:cNvPr>
            <p:cNvSpPr/>
            <p:nvPr/>
          </p:nvSpPr>
          <p:spPr>
            <a:xfrm>
              <a:off x="9916216" y="781445"/>
              <a:ext cx="43593" cy="52134"/>
            </a:xfrm>
            <a:custGeom>
              <a:avLst/>
              <a:gdLst>
                <a:gd name="connsiteX0" fmla="*/ 43594 w 43593"/>
                <a:gd name="connsiteY0" fmla="*/ 17718 h 52134"/>
                <a:gd name="connsiteX1" fmla="*/ 42192 w 43593"/>
                <a:gd name="connsiteY1" fmla="*/ 25111 h 52134"/>
                <a:gd name="connsiteX2" fmla="*/ 38240 w 43593"/>
                <a:gd name="connsiteY2" fmla="*/ 30847 h 52134"/>
                <a:gd name="connsiteX3" fmla="*/ 32249 w 43593"/>
                <a:gd name="connsiteY3" fmla="*/ 34544 h 52134"/>
                <a:gd name="connsiteX4" fmla="*/ 24601 w 43593"/>
                <a:gd name="connsiteY4" fmla="*/ 35818 h 52134"/>
                <a:gd name="connsiteX5" fmla="*/ 12747 w 43593"/>
                <a:gd name="connsiteY5" fmla="*/ 35818 h 52134"/>
                <a:gd name="connsiteX6" fmla="*/ 12747 w 43593"/>
                <a:gd name="connsiteY6" fmla="*/ 52134 h 52134"/>
                <a:gd name="connsiteX7" fmla="*/ 0 w 43593"/>
                <a:gd name="connsiteY7" fmla="*/ 52134 h 52134"/>
                <a:gd name="connsiteX8" fmla="*/ 0 w 43593"/>
                <a:gd name="connsiteY8" fmla="*/ 0 h 52134"/>
                <a:gd name="connsiteX9" fmla="*/ 24601 w 43593"/>
                <a:gd name="connsiteY9" fmla="*/ 0 h 52134"/>
                <a:gd name="connsiteX10" fmla="*/ 32249 w 43593"/>
                <a:gd name="connsiteY10" fmla="*/ 1275 h 52134"/>
                <a:gd name="connsiteX11" fmla="*/ 38240 w 43593"/>
                <a:gd name="connsiteY11" fmla="*/ 4844 h 52134"/>
                <a:gd name="connsiteX12" fmla="*/ 42192 w 43593"/>
                <a:gd name="connsiteY12" fmla="*/ 10452 h 52134"/>
                <a:gd name="connsiteX13" fmla="*/ 43594 w 43593"/>
                <a:gd name="connsiteY13" fmla="*/ 17718 h 52134"/>
                <a:gd name="connsiteX14" fmla="*/ 30337 w 43593"/>
                <a:gd name="connsiteY14" fmla="*/ 18100 h 52134"/>
                <a:gd name="connsiteX15" fmla="*/ 28425 w 43593"/>
                <a:gd name="connsiteY15" fmla="*/ 13512 h 52134"/>
                <a:gd name="connsiteX16" fmla="*/ 23581 w 43593"/>
                <a:gd name="connsiteY16" fmla="*/ 11854 h 52134"/>
                <a:gd name="connsiteX17" fmla="*/ 12619 w 43593"/>
                <a:gd name="connsiteY17" fmla="*/ 11854 h 52134"/>
                <a:gd name="connsiteX18" fmla="*/ 12619 w 43593"/>
                <a:gd name="connsiteY18" fmla="*/ 24474 h 52134"/>
                <a:gd name="connsiteX19" fmla="*/ 23581 w 43593"/>
                <a:gd name="connsiteY19" fmla="*/ 24474 h 52134"/>
                <a:gd name="connsiteX20" fmla="*/ 28425 w 43593"/>
                <a:gd name="connsiteY20" fmla="*/ 22817 h 52134"/>
                <a:gd name="connsiteX21" fmla="*/ 30337 w 43593"/>
                <a:gd name="connsiteY21" fmla="*/ 18228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3593" h="52134">
                  <a:moveTo>
                    <a:pt x="43594" y="17718"/>
                  </a:moveTo>
                  <a:cubicBezTo>
                    <a:pt x="43594" y="20395"/>
                    <a:pt x="43084" y="22944"/>
                    <a:pt x="42192" y="25111"/>
                  </a:cubicBezTo>
                  <a:cubicBezTo>
                    <a:pt x="41299" y="27278"/>
                    <a:pt x="39897" y="29190"/>
                    <a:pt x="38240" y="30847"/>
                  </a:cubicBezTo>
                  <a:cubicBezTo>
                    <a:pt x="36583" y="32377"/>
                    <a:pt x="34544" y="33651"/>
                    <a:pt x="32249" y="34544"/>
                  </a:cubicBezTo>
                  <a:cubicBezTo>
                    <a:pt x="29955" y="35436"/>
                    <a:pt x="27405" y="35818"/>
                    <a:pt x="24601" y="35818"/>
                  </a:cubicBezTo>
                  <a:lnTo>
                    <a:pt x="12747" y="35818"/>
                  </a:lnTo>
                  <a:lnTo>
                    <a:pt x="12747" y="52134"/>
                  </a:lnTo>
                  <a:lnTo>
                    <a:pt x="0" y="52134"/>
                  </a:lnTo>
                  <a:lnTo>
                    <a:pt x="0" y="0"/>
                  </a:lnTo>
                  <a:lnTo>
                    <a:pt x="24601" y="0"/>
                  </a:lnTo>
                  <a:cubicBezTo>
                    <a:pt x="27278" y="0"/>
                    <a:pt x="29827" y="382"/>
                    <a:pt x="32249" y="1275"/>
                  </a:cubicBezTo>
                  <a:cubicBezTo>
                    <a:pt x="34544" y="2039"/>
                    <a:pt x="36583" y="3314"/>
                    <a:pt x="38240" y="4844"/>
                  </a:cubicBezTo>
                  <a:cubicBezTo>
                    <a:pt x="39897" y="6373"/>
                    <a:pt x="41299" y="8285"/>
                    <a:pt x="42192" y="10452"/>
                  </a:cubicBezTo>
                  <a:cubicBezTo>
                    <a:pt x="43212" y="12619"/>
                    <a:pt x="43594" y="15041"/>
                    <a:pt x="43594" y="17718"/>
                  </a:cubicBezTo>
                  <a:close/>
                  <a:moveTo>
                    <a:pt x="30337" y="18100"/>
                  </a:moveTo>
                  <a:cubicBezTo>
                    <a:pt x="30337" y="16188"/>
                    <a:pt x="29700" y="14659"/>
                    <a:pt x="28425" y="13512"/>
                  </a:cubicBezTo>
                  <a:cubicBezTo>
                    <a:pt x="27150" y="12364"/>
                    <a:pt x="25494" y="11854"/>
                    <a:pt x="23581" y="11854"/>
                  </a:cubicBezTo>
                  <a:lnTo>
                    <a:pt x="12619" y="11854"/>
                  </a:lnTo>
                  <a:lnTo>
                    <a:pt x="12619" y="24474"/>
                  </a:lnTo>
                  <a:lnTo>
                    <a:pt x="23581" y="24474"/>
                  </a:lnTo>
                  <a:cubicBezTo>
                    <a:pt x="25494" y="24474"/>
                    <a:pt x="27150" y="23964"/>
                    <a:pt x="28425" y="22817"/>
                  </a:cubicBezTo>
                  <a:cubicBezTo>
                    <a:pt x="29700" y="21670"/>
                    <a:pt x="30337" y="20140"/>
                    <a:pt x="30337" y="18228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81026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http://www.nhsztatabanya.hu/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12">
            <a:extLst>
              <a:ext uri="{FF2B5EF4-FFF2-40B4-BE49-F238E27FC236}">
                <a16:creationId xmlns:a16="http://schemas.microsoft.com/office/drawing/2014/main" id="{9F4F5D71-C8DF-57F7-190A-A5C38823CE37}"/>
              </a:ext>
            </a:extLst>
          </p:cNvPr>
          <p:cNvSpPr/>
          <p:nvPr/>
        </p:nvSpPr>
        <p:spPr>
          <a:xfrm>
            <a:off x="708333" y="1298311"/>
            <a:ext cx="9373389" cy="1019587"/>
          </a:xfrm>
          <a:prstGeom prst="round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buntu"/>
              <a:ea typeface="+mn-ea"/>
              <a:cs typeface="+mn-cs"/>
            </a:endParaRPr>
          </a:p>
        </p:txBody>
      </p:sp>
      <p:sp>
        <p:nvSpPr>
          <p:cNvPr id="29" name="Rectangle: Rounded Corners 12">
            <a:extLst>
              <a:ext uri="{FF2B5EF4-FFF2-40B4-BE49-F238E27FC236}">
                <a16:creationId xmlns:a16="http://schemas.microsoft.com/office/drawing/2014/main" id="{F8A14AC3-06AA-C2EB-0E31-B1682C4592E7}"/>
              </a:ext>
            </a:extLst>
          </p:cNvPr>
          <p:cNvSpPr/>
          <p:nvPr/>
        </p:nvSpPr>
        <p:spPr>
          <a:xfrm>
            <a:off x="708026" y="3361578"/>
            <a:ext cx="9373696" cy="982459"/>
          </a:xfrm>
          <a:prstGeom prst="roundRect">
            <a:avLst/>
          </a:prstGeom>
          <a:solidFill>
            <a:srgbClr val="C5A8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buntu"/>
              <a:ea typeface="+mn-ea"/>
              <a:cs typeface="+mn-cs"/>
            </a:endParaRPr>
          </a:p>
        </p:txBody>
      </p:sp>
      <p:pic>
        <p:nvPicPr>
          <p:cNvPr id="2" name="Picture 19">
            <a:extLst>
              <a:ext uri="{FF2B5EF4-FFF2-40B4-BE49-F238E27FC236}">
                <a16:creationId xmlns:a16="http://schemas.microsoft.com/office/drawing/2014/main" id="{FCC215EB-FB02-5B94-9187-C498BACD60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6301"/>
          <a:stretch/>
        </p:blipFill>
        <p:spPr>
          <a:xfrm>
            <a:off x="7244532" y="1228292"/>
            <a:ext cx="2837190" cy="2142435"/>
          </a:xfrm>
          <a:prstGeom prst="rect">
            <a:avLst/>
          </a:prstGeom>
        </p:spPr>
      </p:pic>
      <p:sp>
        <p:nvSpPr>
          <p:cNvPr id="34" name="Rectangle: Rounded Corners 12">
            <a:extLst>
              <a:ext uri="{FF2B5EF4-FFF2-40B4-BE49-F238E27FC236}">
                <a16:creationId xmlns:a16="http://schemas.microsoft.com/office/drawing/2014/main" id="{8ABED1F7-FD2F-78D5-0F4E-8A1AD62F0E03}"/>
              </a:ext>
            </a:extLst>
          </p:cNvPr>
          <p:cNvSpPr/>
          <p:nvPr/>
        </p:nvSpPr>
        <p:spPr>
          <a:xfrm>
            <a:off x="659212" y="5609726"/>
            <a:ext cx="9373388" cy="679557"/>
          </a:xfrm>
          <a:prstGeom prst="round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buntu"/>
                <a:ea typeface="+mn-ea"/>
                <a:cs typeface="+mn-cs"/>
              </a:rPr>
              <a:t>Tel: 06-1/776-7777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600" b="1" dirty="0">
                <a:solidFill>
                  <a:schemeClr val="tx1"/>
                </a:solidFill>
                <a:latin typeface="Ubuntu"/>
              </a:rPr>
              <a:t>E-mail: </a:t>
            </a:r>
            <a:r>
              <a:rPr lang="hu-HU" sz="1600" b="1" dirty="0" err="1">
                <a:solidFill>
                  <a:schemeClr val="tx1"/>
                </a:solidFill>
                <a:latin typeface="Ubuntu"/>
              </a:rPr>
              <a:t>ugyfelszolgalat@</a:t>
            </a:r>
            <a:r>
              <a:rPr lang="hu-HU" sz="1600" b="1" err="1">
                <a:solidFill>
                  <a:schemeClr val="tx1"/>
                </a:solidFill>
                <a:latin typeface="Ubuntu"/>
              </a:rPr>
              <a:t>mohu</a:t>
            </a:r>
            <a:r>
              <a:rPr lang="hu-HU" sz="1600" b="1">
                <a:solidFill>
                  <a:schemeClr val="tx1"/>
                </a:solidFill>
                <a:latin typeface="Ubuntu"/>
              </a:rPr>
              <a:t>.hu</a:t>
            </a:r>
            <a:endParaRPr kumimoji="0" lang="hu-H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Ubuntu"/>
              <a:ea typeface="+mn-ea"/>
              <a:cs typeface="+mn-cs"/>
            </a:endParaRPr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686B166F-2F5E-490E-1B73-4CE747487D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40799" y="4635537"/>
            <a:ext cx="5359436" cy="51982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000" dirty="0">
                <a:latin typeface="Karla" pitchFamily="2" charset="-18"/>
              </a:rPr>
              <a:t>Kérjük, a hulladékokat a szállítás napján reggel 5 óráig az ingatlanok elé szíveskedjenek kihelyezni úgy, hogy az se a gyalogos, se a jármű forgalmat ne akadályozza!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000" b="1" dirty="0">
                <a:solidFill>
                  <a:srgbClr val="FF0000"/>
                </a:solidFill>
                <a:latin typeface="Karla" pitchFamily="2" charset="-18"/>
              </a:rPr>
              <a:t>Vegyes hulladék áthelyezési nap:	január 1. csütörtök helyett január 3., szombat</a:t>
            </a:r>
            <a:endParaRPr lang="hu-HU" sz="1000" b="1" i="0" u="none" strike="noStrike" baseline="0" dirty="0">
              <a:solidFill>
                <a:srgbClr val="FF0000"/>
              </a:solidFill>
              <a:latin typeface="Karla" pitchFamily="2" charset="-18"/>
            </a:endParaRPr>
          </a:p>
          <a:p>
            <a:endParaRPr lang="hu-HU" sz="800" dirty="0"/>
          </a:p>
        </p:txBody>
      </p:sp>
      <p:sp>
        <p:nvSpPr>
          <p:cNvPr id="8" name="Tartalom helye 7">
            <a:extLst>
              <a:ext uri="{FF2B5EF4-FFF2-40B4-BE49-F238E27FC236}">
                <a16:creationId xmlns:a16="http://schemas.microsoft.com/office/drawing/2014/main" id="{9753588F-E694-34B9-C83F-4FC03C233A9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75065" y="787356"/>
            <a:ext cx="4807697" cy="272374"/>
          </a:xfrm>
        </p:spPr>
        <p:txBody>
          <a:bodyPr/>
          <a:lstStyle/>
          <a:p>
            <a:r>
              <a:rPr lang="hu-HU" sz="1600" b="1" dirty="0">
                <a:latin typeface="Karla" pitchFamily="2" charset="-18"/>
              </a:rPr>
              <a:t>2026. évi hulladéknaptár- Komárom</a:t>
            </a:r>
          </a:p>
        </p:txBody>
      </p:sp>
      <p:sp>
        <p:nvSpPr>
          <p:cNvPr id="11" name="Alcím 2">
            <a:extLst>
              <a:ext uri="{FF2B5EF4-FFF2-40B4-BE49-F238E27FC236}">
                <a16:creationId xmlns:a16="http://schemas.microsoft.com/office/drawing/2014/main" id="{CED6754D-7BFA-8399-2832-8B4F006A8BCF}"/>
              </a:ext>
            </a:extLst>
          </p:cNvPr>
          <p:cNvSpPr txBox="1">
            <a:spLocks/>
          </p:cNvSpPr>
          <p:nvPr/>
        </p:nvSpPr>
        <p:spPr>
          <a:xfrm>
            <a:off x="708661" y="1163171"/>
            <a:ext cx="9373062" cy="1952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hu-HU" sz="9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Karla" panose="020B0004030503030003" pitchFamily="34" charset="0"/>
              <a:ea typeface="+mn-ea"/>
              <a:cs typeface="+mn-cs"/>
            </a:endParaRPr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E881B6DC-A157-F607-EBED-7CE6B51852B6}"/>
              </a:ext>
            </a:extLst>
          </p:cNvPr>
          <p:cNvSpPr txBox="1"/>
          <p:nvPr/>
        </p:nvSpPr>
        <p:spPr>
          <a:xfrm>
            <a:off x="1070133" y="1298584"/>
            <a:ext cx="9011589" cy="1900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Házhoz menő szelektív hulladékgyűjtés:</a:t>
            </a:r>
            <a:br>
              <a:rPr kumimoji="0" lang="hu-HU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</a:br>
            <a:r>
              <a:rPr kumimoji="0" lang="hu-HU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Papír: 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hullámkarton összehajtogatva; kartondoboz (</a:t>
            </a:r>
            <a:r>
              <a:rPr kumimoji="0" lang="hu-HU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pl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: élelmiszer, kozmetikum doboza, cipősdoboz); reklám- és egyéb újság, szórólap; 	csomagolópapír; nyomtatópapír; tojástartó; füzet; könyv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</a:t>
            </a:r>
            <a:r>
              <a:rPr kumimoji="0" lang="hu-HU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Műanyag: 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műanyag PET-palack; tejtermékek kiöblített poharai, tégelyei; kozmetikai szerek flakonjai, tubusai, tégelyei; tisztító- és mosószerek 	csomagolásai; fólia, habosított fólia; műanyag kupakok; élelmiszerek műanyag csomagolása; tejes és </a:t>
            </a:r>
            <a:r>
              <a:rPr kumimoji="0" lang="hu-HU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üdítős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 többrétegű italoskarton 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</a:t>
            </a:r>
            <a:r>
              <a:rPr kumimoji="0" lang="hu-HU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Fém: 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fém italosdoboz; konzervdoboz; fémkupak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Karla" panose="020B0004030503030003" pitchFamily="34" charset="0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Karla" panose="020B00040305030300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Zöldhulladék gyűjtés:</a:t>
            </a:r>
            <a:b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</a:b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</a:t>
            </a:r>
            <a:r>
              <a:rPr kumimoji="0" lang="hu-HU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Zöldhulladék gyűjtésbe tartozó anyagok: 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Az ingatlanoknál keletkező falevél, fűnyesedék, gyom zsákolva, gallyak, ágak kötegelve </a:t>
            </a:r>
            <a:r>
              <a:rPr kumimoji="0" lang="hu-HU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max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. 1 m 	hosszúságig, </a:t>
            </a:r>
            <a:r>
              <a:rPr kumimoji="0" lang="hu-HU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max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. 5 cm átmérőig helyezhetőek ki.</a:t>
            </a:r>
            <a:b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</a:b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A januári zöldhulladékgyűjtés során kizárólag a díszitő elemektől és egyéb hulladékoktól mentes fenyőfákat szállítjuk el.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Karla" panose="020B0004030503030003" pitchFamily="34" charset="0"/>
              <a:ea typeface="+mn-ea"/>
              <a:cs typeface="+mn-cs"/>
            </a:endParaRPr>
          </a:p>
        </p:txBody>
      </p:sp>
      <p:sp>
        <p:nvSpPr>
          <p:cNvPr id="23" name="TextBox 9">
            <a:extLst>
              <a:ext uri="{FF2B5EF4-FFF2-40B4-BE49-F238E27FC236}">
                <a16:creationId xmlns:a16="http://schemas.microsoft.com/office/drawing/2014/main" id="{F39D5281-CF15-FCEC-66A8-E10482FAC962}"/>
              </a:ext>
            </a:extLst>
          </p:cNvPr>
          <p:cNvSpPr txBox="1"/>
          <p:nvPr/>
        </p:nvSpPr>
        <p:spPr>
          <a:xfrm>
            <a:off x="708026" y="4609597"/>
            <a:ext cx="3832949" cy="612934"/>
          </a:xfrm>
          <a:prstGeom prst="roundRect">
            <a:avLst/>
          </a:prstGeom>
          <a:solidFill>
            <a:srgbClr val="D7DF23"/>
          </a:solidFill>
        </p:spPr>
        <p:txBody>
          <a:bodyPr wrap="square" lIns="72000" tIns="0" rIns="72000" bIns="0" anchor="ctr" anchorCtr="0">
            <a:spAutoFit/>
          </a:bodyPr>
          <a:lstStyle/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u-HU" sz="1200" b="1" i="0" u="none" strike="noStrike" kern="1200" cap="none" spc="0" normalizeH="0" baseline="0" noProof="0" dirty="0">
                <a:ln>
                  <a:noFill/>
                </a:ln>
                <a:solidFill>
                  <a:srgbClr val="434346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Vegyes hulladékgyűjtési nap: </a:t>
            </a:r>
            <a:endParaRPr lang="hu-HU" sz="1200" b="1" dirty="0">
              <a:solidFill>
                <a:srgbClr val="434346"/>
              </a:solidFill>
              <a:latin typeface="Karla" panose="020B0004030503030003" pitchFamily="34" charset="0"/>
            </a:endParaRPr>
          </a:p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u-HU" sz="1200" b="1" i="0" u="none" strike="noStrike" kern="1200" cap="none" spc="0" normalizeH="0" baseline="0" noProof="0" dirty="0">
                <a:ln>
                  <a:noFill/>
                </a:ln>
                <a:solidFill>
                  <a:srgbClr val="434346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  <a:hlinkClick r:id="rId3"/>
              </a:rPr>
              <a:t>www.nhsztatabanya.hu</a:t>
            </a:r>
            <a:r>
              <a:rPr kumimoji="0" lang="hu-HU" sz="1200" b="1" i="0" u="none" strike="noStrike" kern="1200" cap="none" spc="0" normalizeH="0" baseline="0" noProof="0" dirty="0">
                <a:ln>
                  <a:noFill/>
                </a:ln>
                <a:solidFill>
                  <a:srgbClr val="434346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 </a:t>
            </a:r>
            <a:r>
              <a:rPr lang="hu-HU" sz="1200" b="1" dirty="0">
                <a:solidFill>
                  <a:srgbClr val="434346"/>
                </a:solidFill>
                <a:latin typeface="Karla" panose="020B0004030503030003" pitchFamily="34" charset="0"/>
              </a:rPr>
              <a:t>weboldalon elérhető járatterv szerint</a:t>
            </a:r>
            <a:endParaRPr kumimoji="0" lang="hu-HU" sz="1200" b="1" i="0" u="none" strike="noStrike" kern="1200" cap="none" spc="0" normalizeH="0" baseline="0" noProof="0" dirty="0">
              <a:ln>
                <a:noFill/>
              </a:ln>
              <a:solidFill>
                <a:srgbClr val="434346"/>
              </a:solidFill>
              <a:effectLst/>
              <a:uLnTx/>
              <a:uFillTx/>
              <a:latin typeface="Karla" panose="020B0004030503030003" pitchFamily="34" charset="0"/>
              <a:ea typeface="+mn-ea"/>
              <a:cs typeface="+mn-cs"/>
            </a:endParaRPr>
          </a:p>
        </p:txBody>
      </p:sp>
      <p:sp>
        <p:nvSpPr>
          <p:cNvPr id="24" name="TextBox 9">
            <a:extLst>
              <a:ext uri="{FF2B5EF4-FFF2-40B4-BE49-F238E27FC236}">
                <a16:creationId xmlns:a16="http://schemas.microsoft.com/office/drawing/2014/main" id="{1808FF47-6313-68AD-ADEA-BE57E3C0BCF0}"/>
              </a:ext>
            </a:extLst>
          </p:cNvPr>
          <p:cNvSpPr txBox="1"/>
          <p:nvPr/>
        </p:nvSpPr>
        <p:spPr>
          <a:xfrm>
            <a:off x="1070133" y="5847350"/>
            <a:ext cx="2196000" cy="204311"/>
          </a:xfrm>
          <a:prstGeom prst="roundRect">
            <a:avLst/>
          </a:prstGeom>
          <a:solidFill>
            <a:srgbClr val="D7DF23"/>
          </a:solidFill>
        </p:spPr>
        <p:txBody>
          <a:bodyPr wrap="square" lIns="72000" tIns="0" rIns="72000" bIns="0" anchor="ctr" anchorCtr="0">
            <a:spAutoFit/>
          </a:bodyPr>
          <a:lstStyle/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u-HU" sz="1200" b="1" i="0" u="none" strike="noStrike" kern="1200" cap="none" spc="0" normalizeH="0" baseline="0" noProof="0" dirty="0">
                <a:ln>
                  <a:noFill/>
                </a:ln>
                <a:solidFill>
                  <a:srgbClr val="434346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Szolgáltató elérhetősége: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AA2EA3-2D21-6EA7-AB74-66A4AC596303}"/>
              </a:ext>
            </a:extLst>
          </p:cNvPr>
          <p:cNvGrpSpPr/>
          <p:nvPr/>
        </p:nvGrpSpPr>
        <p:grpSpPr>
          <a:xfrm>
            <a:off x="633726" y="5537142"/>
            <a:ext cx="425493" cy="412363"/>
            <a:chOff x="606684" y="6261091"/>
            <a:chExt cx="425493" cy="412363"/>
          </a:xfrm>
        </p:grpSpPr>
        <p:pic>
          <p:nvPicPr>
            <p:cNvPr id="36" name="Picture 13">
              <a:extLst>
                <a:ext uri="{FF2B5EF4-FFF2-40B4-BE49-F238E27FC236}">
                  <a16:creationId xmlns:a16="http://schemas.microsoft.com/office/drawing/2014/main" id="{DADFDEF5-0BF7-323A-29DE-1187A6B829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6684" y="6261091"/>
              <a:ext cx="425493" cy="412363"/>
            </a:xfrm>
            <a:prstGeom prst="rect">
              <a:avLst/>
            </a:prstGeom>
          </p:spPr>
        </p:pic>
        <p:pic>
          <p:nvPicPr>
            <p:cNvPr id="41" name="Picture Placeholder 4">
              <a:extLst>
                <a:ext uri="{FF2B5EF4-FFF2-40B4-BE49-F238E27FC236}">
                  <a16:creationId xmlns:a16="http://schemas.microsoft.com/office/drawing/2014/main" id="{AA301764-83D7-A091-D649-AFF22262526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762178" y="6396504"/>
              <a:ext cx="175452" cy="175452"/>
            </a:xfrm>
            <a:prstGeom prst="rect">
              <a:avLst/>
            </a:prstGeom>
          </p:spPr>
        </p:pic>
      </p:grp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623DF609-EC3B-FDA0-53CF-8702DB905149}"/>
              </a:ext>
            </a:extLst>
          </p:cNvPr>
          <p:cNvSpPr txBox="1"/>
          <p:nvPr/>
        </p:nvSpPr>
        <p:spPr>
          <a:xfrm>
            <a:off x="1059219" y="3447961"/>
            <a:ext cx="9041016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Lomtalanítás</a:t>
            </a:r>
            <a:b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</a:b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A lomtalanítási igényét a </a:t>
            </a:r>
            <a:r>
              <a:rPr lang="hu-HU" sz="1000" b="1" dirty="0">
                <a:solidFill>
                  <a:srgbClr val="000000"/>
                </a:solidFill>
                <a:latin typeface="Karla" panose="020B0004030503030003" pitchFamily="34" charset="0"/>
              </a:rPr>
              <a:t>06-1/776-7777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 telefonszámon, vagy az </a:t>
            </a:r>
            <a:r>
              <a:rPr lang="hu-HU" sz="1000" b="1" dirty="0">
                <a:solidFill>
                  <a:prstClr val="black"/>
                </a:solidFill>
                <a:latin typeface="Karla" panose="020B0004030503030003" pitchFamily="34" charset="0"/>
              </a:rPr>
              <a:t>ugyfelszolgalat@mohu.hu</a:t>
            </a:r>
            <a:r>
              <a:rPr kumimoji="0" lang="hu-HU" sz="1000" b="1" i="0" u="none" strike="noStrike" kern="1200" cap="none" spc="0" normalizeH="0" baseline="0" noProof="0" dirty="0">
                <a:ln>
                  <a:noFill/>
                </a:ln>
                <a:solidFill>
                  <a:srgbClr val="0F84FF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 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e-mail címen jelezheti ügyfélszolgálatunk felé.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Karla" panose="020B00040305030300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Hulladékudvarok</a:t>
            </a:r>
            <a:b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</a:b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A hulladékudvarainkban ingyenesen elhelyezhető hulladékok típusáról (pl: nagy darabos csomagolási hungarocell,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befőttes üveg stb.) mennyiségéről, és a hulladékudvarok nyitva tartásáról a </a:t>
            </a:r>
            <a:r>
              <a:rPr kumimoji="0" lang="hu-HU" sz="1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www.</a:t>
            </a:r>
            <a:r>
              <a:rPr lang="hu-HU" sz="1000" b="1" u="sng" dirty="0">
                <a:solidFill>
                  <a:srgbClr val="000000"/>
                </a:solidFill>
                <a:latin typeface="Karla" panose="020B0004030503030003" pitchFamily="34" charset="0"/>
              </a:rPr>
              <a:t>nhsztatabanya.hu</a:t>
            </a:r>
            <a:r>
              <a:rPr kumimoji="0" lang="hu-HU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 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honlapunkon érhető el az információ.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8DADB41-9E8F-BF90-E9DB-FE2560DEB870}"/>
              </a:ext>
            </a:extLst>
          </p:cNvPr>
          <p:cNvGrpSpPr/>
          <p:nvPr/>
        </p:nvGrpSpPr>
        <p:grpSpPr>
          <a:xfrm>
            <a:off x="633726" y="2359002"/>
            <a:ext cx="425493" cy="412363"/>
            <a:chOff x="633726" y="2359002"/>
            <a:chExt cx="425493" cy="412363"/>
          </a:xfrm>
        </p:grpSpPr>
        <p:pic>
          <p:nvPicPr>
            <p:cNvPr id="6" name="Picture 13">
              <a:extLst>
                <a:ext uri="{FF2B5EF4-FFF2-40B4-BE49-F238E27FC236}">
                  <a16:creationId xmlns:a16="http://schemas.microsoft.com/office/drawing/2014/main" id="{B384622B-4D50-DF3E-0474-4B9D1A5FDB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3726" y="2359002"/>
              <a:ext cx="425493" cy="412363"/>
            </a:xfrm>
            <a:prstGeom prst="rect">
              <a:avLst/>
            </a:prstGeom>
          </p:spPr>
        </p:pic>
        <p:pic>
          <p:nvPicPr>
            <p:cNvPr id="20" name="Picture Placeholder 4">
              <a:extLst>
                <a:ext uri="{FF2B5EF4-FFF2-40B4-BE49-F238E27FC236}">
                  <a16:creationId xmlns:a16="http://schemas.microsoft.com/office/drawing/2014/main" id="{9B6CA3C5-A603-7327-DB92-70853344CAF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780691" y="2512543"/>
              <a:ext cx="180000" cy="180000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1563EF0-6717-4C99-12CE-78D3C647FB2A}"/>
              </a:ext>
            </a:extLst>
          </p:cNvPr>
          <p:cNvGrpSpPr/>
          <p:nvPr/>
        </p:nvGrpSpPr>
        <p:grpSpPr>
          <a:xfrm>
            <a:off x="633726" y="3299163"/>
            <a:ext cx="425493" cy="412363"/>
            <a:chOff x="633726" y="3299163"/>
            <a:chExt cx="425493" cy="412363"/>
          </a:xfrm>
        </p:grpSpPr>
        <p:pic>
          <p:nvPicPr>
            <p:cNvPr id="9" name="Picture 13">
              <a:extLst>
                <a:ext uri="{FF2B5EF4-FFF2-40B4-BE49-F238E27FC236}">
                  <a16:creationId xmlns:a16="http://schemas.microsoft.com/office/drawing/2014/main" id="{65951D8F-3081-3AF2-D2AD-17BD1A4C9FC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33726" y="3299163"/>
              <a:ext cx="425493" cy="412363"/>
            </a:xfrm>
            <a:prstGeom prst="rect">
              <a:avLst/>
            </a:prstGeom>
          </p:spPr>
        </p:pic>
        <p:pic>
          <p:nvPicPr>
            <p:cNvPr id="26" name="Picture Placeholder 4">
              <a:extLst>
                <a:ext uri="{FF2B5EF4-FFF2-40B4-BE49-F238E27FC236}">
                  <a16:creationId xmlns:a16="http://schemas.microsoft.com/office/drawing/2014/main" id="{485E6150-1D79-A54B-20F8-E39BED9F726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780691" y="3450946"/>
              <a:ext cx="180000" cy="180000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9E26D0A-D095-8E18-FFD6-D786A8BF98E4}"/>
              </a:ext>
            </a:extLst>
          </p:cNvPr>
          <p:cNvGrpSpPr/>
          <p:nvPr/>
        </p:nvGrpSpPr>
        <p:grpSpPr>
          <a:xfrm>
            <a:off x="606684" y="1242230"/>
            <a:ext cx="425493" cy="412363"/>
            <a:chOff x="606684" y="1242230"/>
            <a:chExt cx="425493" cy="412363"/>
          </a:xfrm>
        </p:grpSpPr>
        <p:pic>
          <p:nvPicPr>
            <p:cNvPr id="5" name="Picture 13">
              <a:extLst>
                <a:ext uri="{FF2B5EF4-FFF2-40B4-BE49-F238E27FC236}">
                  <a16:creationId xmlns:a16="http://schemas.microsoft.com/office/drawing/2014/main" id="{455637E2-16D0-F659-F48D-7266C02E5B8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6684" y="1242230"/>
              <a:ext cx="425493" cy="412363"/>
            </a:xfrm>
            <a:prstGeom prst="rect">
              <a:avLst/>
            </a:prstGeom>
          </p:spPr>
        </p:pic>
        <p:pic>
          <p:nvPicPr>
            <p:cNvPr id="27" name="Picture Placeholder 4">
              <a:extLst>
                <a:ext uri="{FF2B5EF4-FFF2-40B4-BE49-F238E27FC236}">
                  <a16:creationId xmlns:a16="http://schemas.microsoft.com/office/drawing/2014/main" id="{6FF828E5-69BF-EE6F-2E0B-6053076934C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762178" y="1367712"/>
              <a:ext cx="180000" cy="180000"/>
            </a:xfrm>
            <a:prstGeom prst="rect">
              <a:avLst/>
            </a:prstGeom>
          </p:spPr>
        </p:pic>
      </p:grpSp>
      <p:pic>
        <p:nvPicPr>
          <p:cNvPr id="10" name="Kép helye 11">
            <a:extLst>
              <a:ext uri="{FF2B5EF4-FFF2-40B4-BE49-F238E27FC236}">
                <a16:creationId xmlns:a16="http://schemas.microsoft.com/office/drawing/2014/main" id="{6EC4AEF3-34E3-1C7A-1E9C-28731A2A830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9"/>
          <a:srcRect t="34661" b="34661"/>
          <a:stretch>
            <a:fillRect/>
          </a:stretch>
        </p:blipFill>
        <p:spPr>
          <a:xfrm>
            <a:off x="708026" y="411163"/>
            <a:ext cx="2457206" cy="753833"/>
          </a:xfrm>
        </p:spPr>
      </p:pic>
    </p:spTree>
    <p:extLst>
      <p:ext uri="{BB962C8B-B14F-4D97-AF65-F5344CB8AC3E}">
        <p14:creationId xmlns:p14="http://schemas.microsoft.com/office/powerpoint/2010/main" val="1542714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AEA8E-35C9-3425-D1CB-AA70F95EB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7">
            <a:extLst>
              <a:ext uri="{FF2B5EF4-FFF2-40B4-BE49-F238E27FC236}">
                <a16:creationId xmlns:a16="http://schemas.microsoft.com/office/drawing/2014/main" id="{9DB06604-5B0E-CB2A-5F60-A4A87ADA880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75065" y="787356"/>
            <a:ext cx="4807697" cy="272374"/>
          </a:xfrm>
        </p:spPr>
        <p:txBody>
          <a:bodyPr/>
          <a:lstStyle/>
          <a:p>
            <a:r>
              <a:rPr lang="hu-HU" sz="1600" b="1" dirty="0">
                <a:latin typeface="Karla" pitchFamily="2" charset="-18"/>
              </a:rPr>
              <a:t>2026. évi hulladéknaptár- Komárom</a:t>
            </a:r>
          </a:p>
        </p:txBody>
      </p:sp>
      <p:sp>
        <p:nvSpPr>
          <p:cNvPr id="11" name="Alcím 2">
            <a:extLst>
              <a:ext uri="{FF2B5EF4-FFF2-40B4-BE49-F238E27FC236}">
                <a16:creationId xmlns:a16="http://schemas.microsoft.com/office/drawing/2014/main" id="{5A2075A7-A845-5B87-A4D3-9263F58BCA49}"/>
              </a:ext>
            </a:extLst>
          </p:cNvPr>
          <p:cNvSpPr txBox="1">
            <a:spLocks/>
          </p:cNvSpPr>
          <p:nvPr/>
        </p:nvSpPr>
        <p:spPr>
          <a:xfrm>
            <a:off x="708661" y="1163171"/>
            <a:ext cx="9373062" cy="1952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hu-HU" sz="9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Karla" panose="020B0004030503030003" pitchFamily="34" charset="0"/>
              <a:ea typeface="+mn-ea"/>
              <a:cs typeface="+mn-cs"/>
            </a:endParaRPr>
          </a:p>
        </p:txBody>
      </p:sp>
      <p:pic>
        <p:nvPicPr>
          <p:cNvPr id="10" name="Kép helye 11">
            <a:extLst>
              <a:ext uri="{FF2B5EF4-FFF2-40B4-BE49-F238E27FC236}">
                <a16:creationId xmlns:a16="http://schemas.microsoft.com/office/drawing/2014/main" id="{3EF530DD-7048-379C-25A1-CD706B04996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t="34661" b="34661"/>
          <a:stretch>
            <a:fillRect/>
          </a:stretch>
        </p:blipFill>
        <p:spPr>
          <a:xfrm>
            <a:off x="708026" y="411163"/>
            <a:ext cx="2457206" cy="753833"/>
          </a:xfrm>
        </p:spPr>
      </p:pic>
      <p:sp>
        <p:nvSpPr>
          <p:cNvPr id="14" name="Rectangle: Rounded Corners 12">
            <a:extLst>
              <a:ext uri="{FF2B5EF4-FFF2-40B4-BE49-F238E27FC236}">
                <a16:creationId xmlns:a16="http://schemas.microsoft.com/office/drawing/2014/main" id="{2761DC13-B0E5-7E70-A563-A609215A3148}"/>
              </a:ext>
            </a:extLst>
          </p:cNvPr>
          <p:cNvSpPr/>
          <p:nvPr/>
        </p:nvSpPr>
        <p:spPr>
          <a:xfrm>
            <a:off x="708333" y="1407210"/>
            <a:ext cx="9373389" cy="1019587"/>
          </a:xfrm>
          <a:prstGeom prst="round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buntu"/>
              <a:ea typeface="+mn-ea"/>
              <a:cs typeface="+mn-cs"/>
            </a:endParaRPr>
          </a:p>
        </p:txBody>
      </p:sp>
      <p:pic>
        <p:nvPicPr>
          <p:cNvPr id="2" name="Picture 19">
            <a:extLst>
              <a:ext uri="{FF2B5EF4-FFF2-40B4-BE49-F238E27FC236}">
                <a16:creationId xmlns:a16="http://schemas.microsoft.com/office/drawing/2014/main" id="{4073F1A6-1778-0AFA-F419-3A109068ADF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6301"/>
          <a:stretch/>
        </p:blipFill>
        <p:spPr>
          <a:xfrm>
            <a:off x="7244532" y="1228292"/>
            <a:ext cx="2837190" cy="214243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11DC096-383D-AA41-AEBA-CD8DB2FBE2A0}"/>
              </a:ext>
            </a:extLst>
          </p:cNvPr>
          <p:cNvSpPr txBox="1"/>
          <p:nvPr/>
        </p:nvSpPr>
        <p:spPr>
          <a:xfrm>
            <a:off x="2663422" y="1658590"/>
            <a:ext cx="47763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>
                <a:latin typeface="Karla" pitchFamily="2" charset="-18"/>
              </a:rPr>
              <a:t>2026. éves gyűjtési napok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553BB250-1FBB-6CB8-7C63-2652D2C74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225581"/>
              </p:ext>
            </p:extLst>
          </p:nvPr>
        </p:nvGraphicFramePr>
        <p:xfrm>
          <a:off x="658368" y="2487638"/>
          <a:ext cx="9423354" cy="39088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4479">
                  <a:extLst>
                    <a:ext uri="{9D8B030D-6E8A-4147-A177-3AD203B41FA5}">
                      <a16:colId xmlns:a16="http://schemas.microsoft.com/office/drawing/2014/main" val="3183653507"/>
                    </a:ext>
                  </a:extLst>
                </a:gridCol>
                <a:gridCol w="931451">
                  <a:extLst>
                    <a:ext uri="{9D8B030D-6E8A-4147-A177-3AD203B41FA5}">
                      <a16:colId xmlns:a16="http://schemas.microsoft.com/office/drawing/2014/main" val="2952578471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800627276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4142567784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3586273057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14549746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2151708370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2746225888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4059074640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2208706646"/>
                    </a:ext>
                  </a:extLst>
                </a:gridCol>
                <a:gridCol w="629714">
                  <a:extLst>
                    <a:ext uri="{9D8B030D-6E8A-4147-A177-3AD203B41FA5}">
                      <a16:colId xmlns:a16="http://schemas.microsoft.com/office/drawing/2014/main" val="3142837290"/>
                    </a:ext>
                  </a:extLst>
                </a:gridCol>
                <a:gridCol w="483190">
                  <a:extLst>
                    <a:ext uri="{9D8B030D-6E8A-4147-A177-3AD203B41FA5}">
                      <a16:colId xmlns:a16="http://schemas.microsoft.com/office/drawing/2014/main" val="1601703037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3335971456"/>
                    </a:ext>
                  </a:extLst>
                </a:gridCol>
                <a:gridCol w="556452">
                  <a:extLst>
                    <a:ext uri="{9D8B030D-6E8A-4147-A177-3AD203B41FA5}">
                      <a16:colId xmlns:a16="http://schemas.microsoft.com/office/drawing/2014/main" val="1815125833"/>
                    </a:ext>
                  </a:extLst>
                </a:gridCol>
              </a:tblGrid>
              <a:tr h="487382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Településrész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Hulladék típusa:</a:t>
                      </a:r>
                      <a:endParaRPr lang="hu-HU" sz="800" b="1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Január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Február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Március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Április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Május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Június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Július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Augusztus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Szeptember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Október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November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December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482930"/>
                  </a:ext>
                </a:extLst>
              </a:tr>
              <a:tr h="4088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a hétfő kommunális hulladékgyűjtés területe - Szőny-Nyugat Komárom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szelektív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12,26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9,23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9,23 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6,20 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4,18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1,15,29 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13,27 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10,24 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7,21 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5,19 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2,16,30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14,28 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244650"/>
                  </a:ext>
                </a:extLst>
              </a:tr>
              <a:tr h="32710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zöldhulladék</a:t>
                      </a:r>
                      <a:endParaRPr lang="hu-HU" sz="800" b="0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12,26 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-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2,16,30 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13,27 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11,25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8,22 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6,20 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3,17,31 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14,28 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12,26 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23 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14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5187431"/>
                  </a:ext>
                </a:extLst>
              </a:tr>
              <a:tr h="3271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a keddi kommunális hulladékgyűjtés területe  - Szőny-Észak Komárom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szelektív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13,27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10,24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10,24 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 7,21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 5,19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2,16,30 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 14,28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11,25 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8,22 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6,20 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3,17 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1,15,29 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133978"/>
                  </a:ext>
                </a:extLst>
              </a:tr>
              <a:tr h="32710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zöldhulladék</a:t>
                      </a:r>
                      <a:endParaRPr lang="hu-HU" sz="800" b="0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12,26 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-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3,17,31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14,28 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12,26 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9,23 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7,21 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4,18 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1,15,29 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13,27 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24 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15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976269"/>
                  </a:ext>
                </a:extLst>
              </a:tr>
              <a:tr h="3271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a szerdai kommunális hulladékgyűjtés ütemterve - Koppánymonostor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szelektív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 14,28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11,25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11,25 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8,22 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6,20 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 3,17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1,15,29 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12,26 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9,23 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7,21 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4,18 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hu-HU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Karla" pitchFamily="2" charset="-18"/>
                          <a:ea typeface="+mn-ea"/>
                          <a:cs typeface="+mn-cs"/>
                        </a:rPr>
                        <a:t>2,16,30 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281823"/>
                  </a:ext>
                </a:extLst>
              </a:tr>
              <a:tr h="32710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zöldhulladék</a:t>
                      </a:r>
                      <a:endParaRPr lang="hu-HU" sz="800" b="0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13,27 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-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4,18 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1,15,29 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13,27 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10,24 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8,22 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5,19 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2,16,30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14,28 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25 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16 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3771"/>
                  </a:ext>
                </a:extLst>
              </a:tr>
              <a:tr h="3271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a csütörtöki kommunális hulladékgyűjtés ütemterve - Délkelet Komárom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szelektív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15,29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arla" pitchFamily="2" charset="-18"/>
                        </a:rPr>
                        <a:t>12,26</a:t>
                      </a: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12,26 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9,23 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7,21 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4,18 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2,16,30 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13,27 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10,24 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8,22 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5,19 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3,17 ,31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428787"/>
                  </a:ext>
                </a:extLst>
              </a:tr>
              <a:tr h="395793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zöldhulladék</a:t>
                      </a:r>
                      <a:endParaRPr lang="hu-HU" sz="800" b="0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14,28 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-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5,19 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2,16,30 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14,28 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11,25 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9,23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6,20 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3,17 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1,15,29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26 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063344"/>
                  </a:ext>
                </a:extLst>
              </a:tr>
              <a:tr h="3271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a pénteki kommunális hulladékgyűjtés ütemterve - Szőny</a:t>
                      </a:r>
                      <a:endParaRPr lang="hu-HU" sz="800" b="1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szelektív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16,30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13,27 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13,27 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10,24 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8,22 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5,19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3,17,31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14,28 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11,25 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9,23 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6,20 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4,18,31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F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931912"/>
                  </a:ext>
                </a:extLst>
              </a:tr>
              <a:tr h="32710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>
                          <a:effectLst/>
                          <a:latin typeface="Karla" pitchFamily="2" charset="-18"/>
                        </a:rPr>
                        <a:t>zöldhulladék</a:t>
                      </a:r>
                      <a:endParaRPr lang="hu-HU" sz="800" b="0" i="0" u="none" strike="noStrike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14,28 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-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6,20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3,17 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15,29 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12,26 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10,24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7,21 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4,18 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2,16,30 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27 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800" u="none" strike="noStrike" dirty="0">
                          <a:effectLst/>
                          <a:latin typeface="Karla" pitchFamily="2" charset="-18"/>
                        </a:rPr>
                        <a:t> 18</a:t>
                      </a:r>
                      <a:endParaRPr lang="hu-HU" sz="800" b="0" i="0" u="none" strike="noStrike" dirty="0">
                        <a:solidFill>
                          <a:srgbClr val="000000"/>
                        </a:solidFill>
                        <a:effectLst/>
                        <a:latin typeface="Karla" pitchFamily="2" charset="-18"/>
                      </a:endParaRPr>
                    </a:p>
                  </a:txBody>
                  <a:tcPr marL="8560" marR="8560" marT="856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074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508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1. egyéni séma">
      <a:majorFont>
        <a:latin typeface="Ubuntu"/>
        <a:ea typeface=""/>
        <a:cs typeface=""/>
      </a:majorFont>
      <a:minorFont>
        <a:latin typeface="Ubuntu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38BE58DCFDE0438D59BA32C24E5299" ma:contentTypeVersion="16" ma:contentTypeDescription="Create a new document." ma:contentTypeScope="" ma:versionID="1cec32011dda632ed09738c5df571106">
  <xsd:schema xmlns:xsd="http://www.w3.org/2001/XMLSchema" xmlns:xs="http://www.w3.org/2001/XMLSchema" xmlns:p="http://schemas.microsoft.com/office/2006/metadata/properties" xmlns:ns2="360ef1a3-c982-49ea-a177-c53454965f8d" xmlns:ns3="c4168b65-da4e-4b99-a1ae-04a1e1c4a93e" targetNamespace="http://schemas.microsoft.com/office/2006/metadata/properties" ma:root="true" ma:fieldsID="1a1dd2709336f4e70b737ce134fd410a" ns2:_="" ns3:_="">
    <xsd:import namespace="360ef1a3-c982-49ea-a177-c53454965f8d"/>
    <xsd:import namespace="c4168b65-da4e-4b99-a1ae-04a1e1c4a9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0ef1a3-c982-49ea-a177-c53454965f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1aa9729-0d63-4469-bb12-6efb8e2660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68b65-da4e-4b99-a1ae-04a1e1c4a93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0ef1a3-c982-49ea-a177-c53454965f8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5848B8-7F83-4A1A-8469-58CADED36C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0ef1a3-c982-49ea-a177-c53454965f8d"/>
    <ds:schemaRef ds:uri="c4168b65-da4e-4b99-a1ae-04a1e1c4a9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66DD5A-6F62-47FA-9074-3FCF910DAD8D}">
  <ds:schemaRefs>
    <ds:schemaRef ds:uri="http://schemas.microsoft.com/office/2006/metadata/properties"/>
    <ds:schemaRef ds:uri="http://schemas.microsoft.com/office/infopath/2007/PartnerControls"/>
    <ds:schemaRef ds:uri="360ef1a3-c982-49ea-a177-c53454965f8d"/>
  </ds:schemaRefs>
</ds:datastoreItem>
</file>

<file path=customXml/itemProps3.xml><?xml version="1.0" encoding="utf-8"?>
<ds:datastoreItem xmlns:ds="http://schemas.openxmlformats.org/officeDocument/2006/customXml" ds:itemID="{38BEF90C-2D88-4246-B0A3-8913C3B96D8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b1717f5-9818-4fe9-a447-47ec90131452}" enabled="0" method="" siteId="{bb1717f5-9818-4fe9-a447-47ec9013145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123</TotalTime>
  <Words>501</Words>
  <Application>Microsoft Office PowerPoint</Application>
  <PresentationFormat>Egyéni</PresentationFormat>
  <Paragraphs>169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Karla</vt:lpstr>
      <vt:lpstr>Ubuntu</vt:lpstr>
      <vt:lpstr>Office-téma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Dóra Jávorszky</dc:creator>
  <cp:lastModifiedBy>Kom Ph15</cp:lastModifiedBy>
  <cp:revision>43</cp:revision>
  <dcterms:created xsi:type="dcterms:W3CDTF">2024-10-17T13:24:37Z</dcterms:created>
  <dcterms:modified xsi:type="dcterms:W3CDTF">2025-12-23T09:06:16Z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0x0101007538BE58DCFDE0438D59BA32C24E5299</vt:lpwstr>
  </property>
  <property fmtid="{D5CDD505-2E9C-101B-9397-08002B2CF9AE}" pid="3" name="MSIP_Label_37edc1c9-378e-46d2-aabb-de5286b8cba1_Enabled">
    <vt:lpwstr>true</vt:lpwstr>
  </property>
  <property fmtid="{D5CDD505-2E9C-101B-9397-08002B2CF9AE}" pid="4" name="MSIP_Label_37edc1c9-378e-46d2-aabb-de5286b8cba1_SetDate">
    <vt:lpwstr>2025-11-03T08:52:14Z</vt:lpwstr>
  </property>
  <property fmtid="{D5CDD505-2E9C-101B-9397-08002B2CF9AE}" pid="5" name="MSIP_Label_37edc1c9-378e-46d2-aabb-de5286b8cba1_Method">
    <vt:lpwstr>Privileged</vt:lpwstr>
  </property>
  <property fmtid="{D5CDD505-2E9C-101B-9397-08002B2CF9AE}" pid="6" name="MSIP_Label_37edc1c9-378e-46d2-aabb-de5286b8cba1_Name">
    <vt:lpwstr>Public</vt:lpwstr>
  </property>
  <property fmtid="{D5CDD505-2E9C-101B-9397-08002B2CF9AE}" pid="7" name="MSIP_Label_37edc1c9-378e-46d2-aabb-de5286b8cba1_SiteId">
    <vt:lpwstr>6b1311e5-123f-49db-acdf-8847c2d00bed</vt:lpwstr>
  </property>
  <property fmtid="{D5CDD505-2E9C-101B-9397-08002B2CF9AE}" pid="8" name="MSIP_Label_37edc1c9-378e-46d2-aabb-de5286b8cba1_ActionId">
    <vt:lpwstr>222abe6f-d160-428d-9e34-90ba80f681e9</vt:lpwstr>
  </property>
  <property fmtid="{D5CDD505-2E9C-101B-9397-08002B2CF9AE}" pid="9" name="MSIP_Label_37edc1c9-378e-46d2-aabb-de5286b8cba1_ContentBits">
    <vt:lpwstr>0</vt:lpwstr>
  </property>
  <property fmtid="{D5CDD505-2E9C-101B-9397-08002B2CF9AE}" pid="10" name="MSIP_Label_37edc1c9-378e-46d2-aabb-de5286b8cba1_Tag">
    <vt:lpwstr>10, 0, 1, 1</vt:lpwstr>
  </property>
</Properties>
</file>